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0" r:id="rId1"/>
    <p:sldMasterId id="2147483719" r:id="rId2"/>
  </p:sldMasterIdLst>
  <p:notesMasterIdLst>
    <p:notesMasterId r:id="rId21"/>
  </p:notesMasterIdLst>
  <p:sldIdLst>
    <p:sldId id="7602" r:id="rId3"/>
    <p:sldId id="7620" r:id="rId4"/>
    <p:sldId id="7632" r:id="rId5"/>
    <p:sldId id="7625" r:id="rId6"/>
    <p:sldId id="7633" r:id="rId7"/>
    <p:sldId id="7631" r:id="rId8"/>
    <p:sldId id="7634" r:id="rId9"/>
    <p:sldId id="7626" r:id="rId10"/>
    <p:sldId id="7567" r:id="rId11"/>
    <p:sldId id="7597" r:id="rId12"/>
    <p:sldId id="7635" r:id="rId13"/>
    <p:sldId id="7627" r:id="rId14"/>
    <p:sldId id="7581" r:id="rId15"/>
    <p:sldId id="7636" r:id="rId16"/>
    <p:sldId id="7637" r:id="rId17"/>
    <p:sldId id="7638" r:id="rId18"/>
    <p:sldId id="7576" r:id="rId19"/>
    <p:sldId id="7629" r:id="rId20"/>
  </p:sldIdLst>
  <p:sldSz cx="12188825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C5B8"/>
    <a:srgbClr val="C3E2D2"/>
    <a:srgbClr val="FFF6EF"/>
    <a:srgbClr val="E6E6E6"/>
    <a:srgbClr val="EFDBDA"/>
    <a:srgbClr val="C7827B"/>
    <a:srgbClr val="E8C4BA"/>
    <a:srgbClr val="FA9394"/>
    <a:srgbClr val="FE6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9" autoAdjust="0"/>
    <p:restoredTop sz="95636" autoAdjust="0"/>
  </p:normalViewPr>
  <p:slideViewPr>
    <p:cSldViewPr snapToGrid="0">
      <p:cViewPr varScale="1">
        <p:scale>
          <a:sx n="82" d="100"/>
          <a:sy n="82" d="100"/>
        </p:scale>
        <p:origin x="787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C3C3-31A8-453D-A20D-411C6C37285D}" type="datetimeFigureOut">
              <a:rPr lang="zh-CN" altLang="en-US" smtClean="0"/>
              <a:t>2022/8/25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98766-6A9C-4F2F-8D78-A8B7F422C2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27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98766-6A9C-4F2F-8D78-A8B7F422C2B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176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2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2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12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12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57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1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97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7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3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75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6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50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98766-6A9C-4F2F-8D78-A8B7F422C2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7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428978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1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00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8396EC6-BD85-422F-98A7-9F5505D4A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4C61DDD-D7FD-45D8-B4FF-63569C780821}"/>
              </a:ext>
            </a:extLst>
          </p:cNvPr>
          <p:cNvSpPr/>
          <p:nvPr userDrawn="1"/>
        </p:nvSpPr>
        <p:spPr>
          <a:xfrm>
            <a:off x="291548" y="278296"/>
            <a:ext cx="11582400" cy="6361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431354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083483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9313694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587419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67872" y="649203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0989721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806527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0094198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1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29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ransition spd="slow">
    <p:comb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44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7BE22A-0392-4425-AD13-56E402FC1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2984F66C-3DAD-467A-B9BA-C54779069ABB}"/>
              </a:ext>
            </a:extLst>
          </p:cNvPr>
          <p:cNvSpPr txBox="1"/>
          <p:nvPr/>
        </p:nvSpPr>
        <p:spPr>
          <a:xfrm>
            <a:off x="1960493" y="2512809"/>
            <a:ext cx="8147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zh-TW" altLang="en-US" sz="7200" spc="267" dirty="0">
                <a:solidFill>
                  <a:srgbClr val="F9C5B8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閱讀新曙光社群</a:t>
            </a:r>
            <a:endParaRPr lang="en-US" altLang="zh-TW" sz="7200" spc="267" dirty="0">
              <a:solidFill>
                <a:srgbClr val="F9C5B8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A4B23ECB-1B80-4C47-B1E6-43DB9EF2BC0E}"/>
              </a:ext>
            </a:extLst>
          </p:cNvPr>
          <p:cNvSpPr txBox="1"/>
          <p:nvPr/>
        </p:nvSpPr>
        <p:spPr>
          <a:xfrm>
            <a:off x="1266306" y="397589"/>
            <a:ext cx="8174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zh-TW" altLang="en-US" sz="3200" spc="26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新光國小</a:t>
            </a:r>
            <a:r>
              <a:rPr lang="en-US" altLang="zh-TW" sz="3200" spc="26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111</a:t>
            </a:r>
            <a:r>
              <a:rPr lang="zh-TW" altLang="en-US" sz="3200" spc="26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學年度</a:t>
            </a:r>
            <a:endParaRPr lang="zh-CN" altLang="en-US" sz="3200" spc="26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B8088CCF-1D6B-4CDD-9FB6-A8208ACC9249}"/>
              </a:ext>
            </a:extLst>
          </p:cNvPr>
          <p:cNvGrpSpPr/>
          <p:nvPr/>
        </p:nvGrpSpPr>
        <p:grpSpPr>
          <a:xfrm>
            <a:off x="6583824" y="4697842"/>
            <a:ext cx="266489" cy="266489"/>
            <a:chOff x="9352883" y="5335471"/>
            <a:chExt cx="456228" cy="456228"/>
          </a:xfrm>
          <a:effectLst/>
        </p:grpSpPr>
        <p:sp>
          <p:nvSpPr>
            <p:cNvPr id="106" name="矩形: 圆角 3">
              <a:extLst>
                <a:ext uri="{FF2B5EF4-FFF2-40B4-BE49-F238E27FC236}">
                  <a16:creationId xmlns:a16="http://schemas.microsoft.com/office/drawing/2014/main" id="{AEA2A508-5633-42C8-A049-68CEB010E38E}"/>
                </a:ext>
              </a:extLst>
            </p:cNvPr>
            <p:cNvSpPr/>
            <p:nvPr/>
          </p:nvSpPr>
          <p:spPr>
            <a:xfrm>
              <a:off x="9352883" y="5335471"/>
              <a:ext cx="456228" cy="456228"/>
            </a:xfrm>
            <a:prstGeom prst="roundRect">
              <a:avLst/>
            </a:prstGeom>
            <a:solidFill>
              <a:srgbClr val="C3E2D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cs typeface="+mn-ea"/>
                <a:sym typeface="+mn-lt"/>
              </a:endParaRPr>
            </a:p>
          </p:txBody>
        </p:sp>
        <p:sp>
          <p:nvSpPr>
            <p:cNvPr id="107" name="椭圆 4">
              <a:extLst>
                <a:ext uri="{FF2B5EF4-FFF2-40B4-BE49-F238E27FC236}">
                  <a16:creationId xmlns:a16="http://schemas.microsoft.com/office/drawing/2014/main" id="{60204D20-9FD0-4730-9E9A-D7224ABEA437}"/>
                </a:ext>
              </a:extLst>
            </p:cNvPr>
            <p:cNvSpPr/>
            <p:nvPr/>
          </p:nvSpPr>
          <p:spPr>
            <a:xfrm>
              <a:off x="9457674" y="5440262"/>
              <a:ext cx="246647" cy="246646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B46CB6F3-BA6A-4BD8-9FDB-001165E4CC04}"/>
              </a:ext>
            </a:extLst>
          </p:cNvPr>
          <p:cNvGrpSpPr/>
          <p:nvPr/>
        </p:nvGrpSpPr>
        <p:grpSpPr>
          <a:xfrm>
            <a:off x="4405984" y="4690697"/>
            <a:ext cx="280777" cy="280777"/>
            <a:chOff x="8812252" y="5335471"/>
            <a:chExt cx="456228" cy="456228"/>
          </a:xfrm>
          <a:effectLst/>
        </p:grpSpPr>
        <p:sp>
          <p:nvSpPr>
            <p:cNvPr id="118" name="矩形: 圆角 28">
              <a:extLst>
                <a:ext uri="{FF2B5EF4-FFF2-40B4-BE49-F238E27FC236}">
                  <a16:creationId xmlns:a16="http://schemas.microsoft.com/office/drawing/2014/main" id="{D3EBF62B-CD1E-4136-9EFF-5CE2D1C00A74}"/>
                </a:ext>
              </a:extLst>
            </p:cNvPr>
            <p:cNvSpPr/>
            <p:nvPr/>
          </p:nvSpPr>
          <p:spPr>
            <a:xfrm>
              <a:off x="8812252" y="5335471"/>
              <a:ext cx="456228" cy="456228"/>
            </a:xfrm>
            <a:prstGeom prst="roundRect">
              <a:avLst/>
            </a:prstGeom>
            <a:solidFill>
              <a:srgbClr val="F9C5B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 dirty="0">
                <a:solidFill>
                  <a:srgbClr val="9FCEF9"/>
                </a:solidFill>
                <a:cs typeface="+mn-ea"/>
                <a:sym typeface="+mn-lt"/>
              </a:endParaRPr>
            </a:p>
          </p:txBody>
        </p:sp>
        <p:sp>
          <p:nvSpPr>
            <p:cNvPr id="119" name="椭圆 17">
              <a:extLst>
                <a:ext uri="{FF2B5EF4-FFF2-40B4-BE49-F238E27FC236}">
                  <a16:creationId xmlns:a16="http://schemas.microsoft.com/office/drawing/2014/main" id="{EC9B03C6-1A1B-41CA-B0DA-1CE6B5BA8DA2}"/>
                </a:ext>
              </a:extLst>
            </p:cNvPr>
            <p:cNvSpPr/>
            <p:nvPr/>
          </p:nvSpPr>
          <p:spPr>
            <a:xfrm>
              <a:off x="8925148" y="5440262"/>
              <a:ext cx="230435" cy="246647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799">
                <a:cs typeface="+mn-ea"/>
                <a:sym typeface="+mn-lt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4EBB5EB1-324E-4DB3-803B-C3CE40F633B5}"/>
              </a:ext>
            </a:extLst>
          </p:cNvPr>
          <p:cNvSpPr txBox="1"/>
          <p:nvPr/>
        </p:nvSpPr>
        <p:spPr>
          <a:xfrm>
            <a:off x="4654725" y="4683411"/>
            <a:ext cx="1763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zh-TW" altLang="en-US" sz="1400" spc="267" dirty="0">
                <a:solidFill>
                  <a:srgbClr val="373536"/>
                </a:solidFill>
                <a:cs typeface="+mn-ea"/>
                <a:sym typeface="+mn-lt"/>
              </a:rPr>
              <a:t>帶領人：陳禾</a:t>
            </a:r>
            <a:endParaRPr lang="zh-CN" altLang="en-US" sz="1400" spc="267" dirty="0">
              <a:solidFill>
                <a:srgbClr val="373536"/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1AC96E-FFA7-43A7-9E58-543915717C53}"/>
              </a:ext>
            </a:extLst>
          </p:cNvPr>
          <p:cNvSpPr txBox="1"/>
          <p:nvPr/>
        </p:nvSpPr>
        <p:spPr>
          <a:xfrm>
            <a:off x="6797849" y="4683411"/>
            <a:ext cx="24202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defTabSz="913491">
              <a:defRPr/>
            </a:pPr>
            <a:r>
              <a:rPr lang="zh-CN" altLang="en-US" sz="1400" spc="267" dirty="0">
                <a:solidFill>
                  <a:srgbClr val="373536"/>
                </a:solidFill>
                <a:cs typeface="+mn-ea"/>
                <a:sym typeface="+mn-lt"/>
              </a:rPr>
              <a:t>日期</a:t>
            </a:r>
            <a:r>
              <a:rPr lang="en-US" altLang="zh-CN" sz="1400" spc="267">
                <a:solidFill>
                  <a:srgbClr val="373536"/>
                </a:solidFill>
                <a:cs typeface="+mn-ea"/>
                <a:sym typeface="+mn-lt"/>
              </a:rPr>
              <a:t>:</a:t>
            </a:r>
            <a:r>
              <a:rPr lang="en-US" altLang="zh-TW" sz="1400" spc="267">
                <a:solidFill>
                  <a:srgbClr val="373536"/>
                </a:solidFill>
                <a:cs typeface="+mn-ea"/>
                <a:sym typeface="+mn-lt"/>
              </a:rPr>
              <a:t>2022.08.25</a:t>
            </a:r>
            <a:endParaRPr lang="zh-CN" altLang="en-US" sz="1400" spc="267" dirty="0">
              <a:solidFill>
                <a:srgbClr val="373536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2198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 bwMode="auto">
          <a:xfrm>
            <a:off x="481913" y="724388"/>
            <a:ext cx="11355859" cy="4401741"/>
          </a:xfrm>
          <a:custGeom>
            <a:avLst/>
            <a:gdLst>
              <a:gd name="connsiteX0" fmla="*/ 1374139 w 7768945"/>
              <a:gd name="connsiteY0" fmla="*/ 0 h 2819970"/>
              <a:gd name="connsiteX1" fmla="*/ 1409986 w 7768945"/>
              <a:gd name="connsiteY1" fmla="*/ 0 h 2819970"/>
              <a:gd name="connsiteX2" fmla="*/ 1447671 w 7768945"/>
              <a:gd name="connsiteY2" fmla="*/ 0 h 2819970"/>
              <a:gd name="connsiteX3" fmla="*/ 1483519 w 7768945"/>
              <a:gd name="connsiteY3" fmla="*/ 1838 h 2819970"/>
              <a:gd name="connsiteX4" fmla="*/ 1518446 w 7768945"/>
              <a:gd name="connsiteY4" fmla="*/ 3677 h 2819970"/>
              <a:gd name="connsiteX5" fmla="*/ 1555212 w 7768945"/>
              <a:gd name="connsiteY5" fmla="*/ 6434 h 2819970"/>
              <a:gd name="connsiteX6" fmla="*/ 1590140 w 7768945"/>
              <a:gd name="connsiteY6" fmla="*/ 11030 h 2819970"/>
              <a:gd name="connsiteX7" fmla="*/ 1625987 w 7768945"/>
              <a:gd name="connsiteY7" fmla="*/ 16545 h 2819970"/>
              <a:gd name="connsiteX8" fmla="*/ 1659996 w 7768945"/>
              <a:gd name="connsiteY8" fmla="*/ 21141 h 2819970"/>
              <a:gd name="connsiteX9" fmla="*/ 1694005 w 7768945"/>
              <a:gd name="connsiteY9" fmla="*/ 28494 h 2819970"/>
              <a:gd name="connsiteX10" fmla="*/ 1728933 w 7768945"/>
              <a:gd name="connsiteY10" fmla="*/ 35847 h 2819970"/>
              <a:gd name="connsiteX11" fmla="*/ 1762942 w 7768945"/>
              <a:gd name="connsiteY11" fmla="*/ 44120 h 2819970"/>
              <a:gd name="connsiteX12" fmla="*/ 1796032 w 7768945"/>
              <a:gd name="connsiteY12" fmla="*/ 54230 h 2819970"/>
              <a:gd name="connsiteX13" fmla="*/ 1829121 w 7768945"/>
              <a:gd name="connsiteY13" fmla="*/ 63422 h 2819970"/>
              <a:gd name="connsiteX14" fmla="*/ 1863130 w 7768945"/>
              <a:gd name="connsiteY14" fmla="*/ 74452 h 2819970"/>
              <a:gd name="connsiteX15" fmla="*/ 1895301 w 7768945"/>
              <a:gd name="connsiteY15" fmla="*/ 85482 h 2819970"/>
              <a:gd name="connsiteX16" fmla="*/ 1927471 w 7768945"/>
              <a:gd name="connsiteY16" fmla="*/ 98350 h 2819970"/>
              <a:gd name="connsiteX17" fmla="*/ 1959641 w 7768945"/>
              <a:gd name="connsiteY17" fmla="*/ 110299 h 2819970"/>
              <a:gd name="connsiteX18" fmla="*/ 1990893 w 7768945"/>
              <a:gd name="connsiteY18" fmla="*/ 124086 h 2819970"/>
              <a:gd name="connsiteX19" fmla="*/ 2021225 w 7768945"/>
              <a:gd name="connsiteY19" fmla="*/ 138793 h 2819970"/>
              <a:gd name="connsiteX20" fmla="*/ 2052476 w 7768945"/>
              <a:gd name="connsiteY20" fmla="*/ 153499 h 2819970"/>
              <a:gd name="connsiteX21" fmla="*/ 2081889 w 7768945"/>
              <a:gd name="connsiteY21" fmla="*/ 170044 h 2819970"/>
              <a:gd name="connsiteX22" fmla="*/ 2112221 w 7768945"/>
              <a:gd name="connsiteY22" fmla="*/ 187508 h 2819970"/>
              <a:gd name="connsiteX23" fmla="*/ 2141634 w 7768945"/>
              <a:gd name="connsiteY23" fmla="*/ 204053 h 2819970"/>
              <a:gd name="connsiteX24" fmla="*/ 2170128 w 7768945"/>
              <a:gd name="connsiteY24" fmla="*/ 222436 h 2819970"/>
              <a:gd name="connsiteX25" fmla="*/ 2198622 w 7768945"/>
              <a:gd name="connsiteY25" fmla="*/ 240819 h 2819970"/>
              <a:gd name="connsiteX26" fmla="*/ 2227116 w 7768945"/>
              <a:gd name="connsiteY26" fmla="*/ 259202 h 2819970"/>
              <a:gd name="connsiteX27" fmla="*/ 2253771 w 7768945"/>
              <a:gd name="connsiteY27" fmla="*/ 280343 h 2819970"/>
              <a:gd name="connsiteX28" fmla="*/ 2281346 w 7768945"/>
              <a:gd name="connsiteY28" fmla="*/ 300564 h 2819970"/>
              <a:gd name="connsiteX29" fmla="*/ 2308002 w 7768945"/>
              <a:gd name="connsiteY29" fmla="*/ 322624 h 2819970"/>
              <a:gd name="connsiteX30" fmla="*/ 2332819 w 7768945"/>
              <a:gd name="connsiteY30" fmla="*/ 343764 h 2819970"/>
              <a:gd name="connsiteX31" fmla="*/ 2358555 w 7768945"/>
              <a:gd name="connsiteY31" fmla="*/ 366743 h 2819970"/>
              <a:gd name="connsiteX32" fmla="*/ 2383372 w 7768945"/>
              <a:gd name="connsiteY32" fmla="*/ 388803 h 2819970"/>
              <a:gd name="connsiteX33" fmla="*/ 2407270 w 7768945"/>
              <a:gd name="connsiteY33" fmla="*/ 412701 h 2819970"/>
              <a:gd name="connsiteX34" fmla="*/ 2431169 w 7768945"/>
              <a:gd name="connsiteY34" fmla="*/ 436599 h 2819970"/>
              <a:gd name="connsiteX35" fmla="*/ 2455067 w 7768945"/>
              <a:gd name="connsiteY35" fmla="*/ 461416 h 2819970"/>
              <a:gd name="connsiteX36" fmla="*/ 2477126 w 7768945"/>
              <a:gd name="connsiteY36" fmla="*/ 487153 h 2819970"/>
              <a:gd name="connsiteX37" fmla="*/ 2498267 w 7768945"/>
              <a:gd name="connsiteY37" fmla="*/ 513808 h 2819970"/>
              <a:gd name="connsiteX38" fmla="*/ 2520327 w 7768945"/>
              <a:gd name="connsiteY38" fmla="*/ 539545 h 2819970"/>
              <a:gd name="connsiteX39" fmla="*/ 2540548 w 7768945"/>
              <a:gd name="connsiteY39" fmla="*/ 566200 h 2819970"/>
              <a:gd name="connsiteX40" fmla="*/ 2560770 w 7768945"/>
              <a:gd name="connsiteY40" fmla="*/ 593775 h 2819970"/>
              <a:gd name="connsiteX41" fmla="*/ 2580072 w 7768945"/>
              <a:gd name="connsiteY41" fmla="*/ 621349 h 2819970"/>
              <a:gd name="connsiteX42" fmla="*/ 2598455 w 7768945"/>
              <a:gd name="connsiteY42" fmla="*/ 649843 h 2819970"/>
              <a:gd name="connsiteX43" fmla="*/ 2615919 w 7768945"/>
              <a:gd name="connsiteY43" fmla="*/ 679256 h 2819970"/>
              <a:gd name="connsiteX44" fmla="*/ 2634302 w 7768945"/>
              <a:gd name="connsiteY44" fmla="*/ 708669 h 2819970"/>
              <a:gd name="connsiteX45" fmla="*/ 2650847 w 7768945"/>
              <a:gd name="connsiteY45" fmla="*/ 738082 h 2819970"/>
              <a:gd name="connsiteX46" fmla="*/ 2666473 w 7768945"/>
              <a:gd name="connsiteY46" fmla="*/ 768414 h 2819970"/>
              <a:gd name="connsiteX47" fmla="*/ 2682098 w 7768945"/>
              <a:gd name="connsiteY47" fmla="*/ 798747 h 2819970"/>
              <a:gd name="connsiteX48" fmla="*/ 2695886 w 7768945"/>
              <a:gd name="connsiteY48" fmla="*/ 829998 h 2819970"/>
              <a:gd name="connsiteX49" fmla="*/ 2709673 w 7768945"/>
              <a:gd name="connsiteY49" fmla="*/ 861249 h 2819970"/>
              <a:gd name="connsiteX50" fmla="*/ 2723460 w 7768945"/>
              <a:gd name="connsiteY50" fmla="*/ 892500 h 2819970"/>
              <a:gd name="connsiteX51" fmla="*/ 2734490 w 7768945"/>
              <a:gd name="connsiteY51" fmla="*/ 924671 h 2819970"/>
              <a:gd name="connsiteX52" fmla="*/ 2746439 w 7768945"/>
              <a:gd name="connsiteY52" fmla="*/ 956841 h 2819970"/>
              <a:gd name="connsiteX53" fmla="*/ 2757469 w 7768945"/>
              <a:gd name="connsiteY53" fmla="*/ 990850 h 2819970"/>
              <a:gd name="connsiteX54" fmla="*/ 2767580 w 7768945"/>
              <a:gd name="connsiteY54" fmla="*/ 1023940 h 2819970"/>
              <a:gd name="connsiteX55" fmla="*/ 2775852 w 7768945"/>
              <a:gd name="connsiteY55" fmla="*/ 1057029 h 2819970"/>
              <a:gd name="connsiteX56" fmla="*/ 2785044 w 7768945"/>
              <a:gd name="connsiteY56" fmla="*/ 1091957 h 2819970"/>
              <a:gd name="connsiteX57" fmla="*/ 2791478 w 7768945"/>
              <a:gd name="connsiteY57" fmla="*/ 1125966 h 2819970"/>
              <a:gd name="connsiteX58" fmla="*/ 2798831 w 7768945"/>
              <a:gd name="connsiteY58" fmla="*/ 1159975 h 2819970"/>
              <a:gd name="connsiteX59" fmla="*/ 2804346 w 7768945"/>
              <a:gd name="connsiteY59" fmla="*/ 1195822 h 2819970"/>
              <a:gd name="connsiteX60" fmla="*/ 2808942 w 7768945"/>
              <a:gd name="connsiteY60" fmla="*/ 1230750 h 2819970"/>
              <a:gd name="connsiteX61" fmla="*/ 2813538 w 7768945"/>
              <a:gd name="connsiteY61" fmla="*/ 1265678 h 2819970"/>
              <a:gd name="connsiteX62" fmla="*/ 2816295 w 7768945"/>
              <a:gd name="connsiteY62" fmla="*/ 1301525 h 2819970"/>
              <a:gd name="connsiteX63" fmla="*/ 2819053 w 7768945"/>
              <a:gd name="connsiteY63" fmla="*/ 1337372 h 2819970"/>
              <a:gd name="connsiteX64" fmla="*/ 2819972 w 7768945"/>
              <a:gd name="connsiteY64" fmla="*/ 1374138 h 2819970"/>
              <a:gd name="connsiteX65" fmla="*/ 2820891 w 7768945"/>
              <a:gd name="connsiteY65" fmla="*/ 1409985 h 2819970"/>
              <a:gd name="connsiteX66" fmla="*/ 2819971 w 7768945"/>
              <a:gd name="connsiteY66" fmla="*/ 1409985 h 2819970"/>
              <a:gd name="connsiteX67" fmla="*/ 2819971 w 7768945"/>
              <a:gd name="connsiteY67" fmla="*/ 1437560 h 2819970"/>
              <a:gd name="connsiteX68" fmla="*/ 2821810 w 7768945"/>
              <a:gd name="connsiteY68" fmla="*/ 1465134 h 2819970"/>
              <a:gd name="connsiteX69" fmla="*/ 2822729 w 7768945"/>
              <a:gd name="connsiteY69" fmla="*/ 1492709 h 2819970"/>
              <a:gd name="connsiteX70" fmla="*/ 2826405 w 7768945"/>
              <a:gd name="connsiteY70" fmla="*/ 1518446 h 2819970"/>
              <a:gd name="connsiteX71" fmla="*/ 2829163 w 7768945"/>
              <a:gd name="connsiteY71" fmla="*/ 1545101 h 2819970"/>
              <a:gd name="connsiteX72" fmla="*/ 2832839 w 7768945"/>
              <a:gd name="connsiteY72" fmla="*/ 1571757 h 2819970"/>
              <a:gd name="connsiteX73" fmla="*/ 2836516 w 7768945"/>
              <a:gd name="connsiteY73" fmla="*/ 1598412 h 2819970"/>
              <a:gd name="connsiteX74" fmla="*/ 2842031 w 7768945"/>
              <a:gd name="connsiteY74" fmla="*/ 1624148 h 2819970"/>
              <a:gd name="connsiteX75" fmla="*/ 2847546 w 7768945"/>
              <a:gd name="connsiteY75" fmla="*/ 1649885 h 2819970"/>
              <a:gd name="connsiteX76" fmla="*/ 2853061 w 7768945"/>
              <a:gd name="connsiteY76" fmla="*/ 1675621 h 2819970"/>
              <a:gd name="connsiteX77" fmla="*/ 2860414 w 7768945"/>
              <a:gd name="connsiteY77" fmla="*/ 1701358 h 2819970"/>
              <a:gd name="connsiteX78" fmla="*/ 2867767 w 7768945"/>
              <a:gd name="connsiteY78" fmla="*/ 1726175 h 2819970"/>
              <a:gd name="connsiteX79" fmla="*/ 2876040 w 7768945"/>
              <a:gd name="connsiteY79" fmla="*/ 1750992 h 2819970"/>
              <a:gd name="connsiteX80" fmla="*/ 2885231 w 7768945"/>
              <a:gd name="connsiteY80" fmla="*/ 1775809 h 2819970"/>
              <a:gd name="connsiteX81" fmla="*/ 2893504 w 7768945"/>
              <a:gd name="connsiteY81" fmla="*/ 1799707 h 2819970"/>
              <a:gd name="connsiteX82" fmla="*/ 2903614 w 7768945"/>
              <a:gd name="connsiteY82" fmla="*/ 1824524 h 2819970"/>
              <a:gd name="connsiteX83" fmla="*/ 2914644 w 7768945"/>
              <a:gd name="connsiteY83" fmla="*/ 1848422 h 2819970"/>
              <a:gd name="connsiteX84" fmla="*/ 2924755 w 7768945"/>
              <a:gd name="connsiteY84" fmla="*/ 1871401 h 2819970"/>
              <a:gd name="connsiteX85" fmla="*/ 2936704 w 7768945"/>
              <a:gd name="connsiteY85" fmla="*/ 1894380 h 2819970"/>
              <a:gd name="connsiteX86" fmla="*/ 2948653 w 7768945"/>
              <a:gd name="connsiteY86" fmla="*/ 1916440 h 2819970"/>
              <a:gd name="connsiteX87" fmla="*/ 2961521 w 7768945"/>
              <a:gd name="connsiteY87" fmla="*/ 1939419 h 2819970"/>
              <a:gd name="connsiteX88" fmla="*/ 2974389 w 7768945"/>
              <a:gd name="connsiteY88" fmla="*/ 1961479 h 2819970"/>
              <a:gd name="connsiteX89" fmla="*/ 2987258 w 7768945"/>
              <a:gd name="connsiteY89" fmla="*/ 1983538 h 2819970"/>
              <a:gd name="connsiteX90" fmla="*/ 3001964 w 7768945"/>
              <a:gd name="connsiteY90" fmla="*/ 2004679 h 2819970"/>
              <a:gd name="connsiteX91" fmla="*/ 3015751 w 7768945"/>
              <a:gd name="connsiteY91" fmla="*/ 2024900 h 2819970"/>
              <a:gd name="connsiteX92" fmla="*/ 3031377 w 7768945"/>
              <a:gd name="connsiteY92" fmla="*/ 2046960 h 2819970"/>
              <a:gd name="connsiteX93" fmla="*/ 3047003 w 7768945"/>
              <a:gd name="connsiteY93" fmla="*/ 2066262 h 2819970"/>
              <a:gd name="connsiteX94" fmla="*/ 3063547 w 7768945"/>
              <a:gd name="connsiteY94" fmla="*/ 2087403 h 2819970"/>
              <a:gd name="connsiteX95" fmla="*/ 3080092 w 7768945"/>
              <a:gd name="connsiteY95" fmla="*/ 2105786 h 2819970"/>
              <a:gd name="connsiteX96" fmla="*/ 3096637 w 7768945"/>
              <a:gd name="connsiteY96" fmla="*/ 2125088 h 2819970"/>
              <a:gd name="connsiteX97" fmla="*/ 3114101 w 7768945"/>
              <a:gd name="connsiteY97" fmla="*/ 2143472 h 2819970"/>
              <a:gd name="connsiteX98" fmla="*/ 3131565 w 7768945"/>
              <a:gd name="connsiteY98" fmla="*/ 2162774 h 2819970"/>
              <a:gd name="connsiteX99" fmla="*/ 3149948 w 7768945"/>
              <a:gd name="connsiteY99" fmla="*/ 2180238 h 2819970"/>
              <a:gd name="connsiteX100" fmla="*/ 3169250 w 7768945"/>
              <a:gd name="connsiteY100" fmla="*/ 2197702 h 2819970"/>
              <a:gd name="connsiteX101" fmla="*/ 3187633 w 7768945"/>
              <a:gd name="connsiteY101" fmla="*/ 2214247 h 2819970"/>
              <a:gd name="connsiteX102" fmla="*/ 3206936 w 7768945"/>
              <a:gd name="connsiteY102" fmla="*/ 2230791 h 2819970"/>
              <a:gd name="connsiteX103" fmla="*/ 3227157 w 7768945"/>
              <a:gd name="connsiteY103" fmla="*/ 2246417 h 2819970"/>
              <a:gd name="connsiteX104" fmla="*/ 3247379 w 7768945"/>
              <a:gd name="connsiteY104" fmla="*/ 2262043 h 2819970"/>
              <a:gd name="connsiteX105" fmla="*/ 3267600 w 7768945"/>
              <a:gd name="connsiteY105" fmla="*/ 2276749 h 2819970"/>
              <a:gd name="connsiteX106" fmla="*/ 3289660 w 7768945"/>
              <a:gd name="connsiteY106" fmla="*/ 2291456 h 2819970"/>
              <a:gd name="connsiteX107" fmla="*/ 3310800 w 7768945"/>
              <a:gd name="connsiteY107" fmla="*/ 2306162 h 2819970"/>
              <a:gd name="connsiteX108" fmla="*/ 3332860 w 7768945"/>
              <a:gd name="connsiteY108" fmla="*/ 2319030 h 2819970"/>
              <a:gd name="connsiteX109" fmla="*/ 3354001 w 7768945"/>
              <a:gd name="connsiteY109" fmla="*/ 2332818 h 2819970"/>
              <a:gd name="connsiteX110" fmla="*/ 3376979 w 7768945"/>
              <a:gd name="connsiteY110" fmla="*/ 2345686 h 2819970"/>
              <a:gd name="connsiteX111" fmla="*/ 3399039 w 7768945"/>
              <a:gd name="connsiteY111" fmla="*/ 2357635 h 2819970"/>
              <a:gd name="connsiteX112" fmla="*/ 3422937 w 7768945"/>
              <a:gd name="connsiteY112" fmla="*/ 2369584 h 2819970"/>
              <a:gd name="connsiteX113" fmla="*/ 3445916 w 7768945"/>
              <a:gd name="connsiteY113" fmla="*/ 2379695 h 2819970"/>
              <a:gd name="connsiteX114" fmla="*/ 3469814 w 7768945"/>
              <a:gd name="connsiteY114" fmla="*/ 2389805 h 2819970"/>
              <a:gd name="connsiteX115" fmla="*/ 3494631 w 7768945"/>
              <a:gd name="connsiteY115" fmla="*/ 2399916 h 2819970"/>
              <a:gd name="connsiteX116" fmla="*/ 3517610 w 7768945"/>
              <a:gd name="connsiteY116" fmla="*/ 2409108 h 2819970"/>
              <a:gd name="connsiteX117" fmla="*/ 3543347 w 7768945"/>
              <a:gd name="connsiteY117" fmla="*/ 2418299 h 2819970"/>
              <a:gd name="connsiteX118" fmla="*/ 3568164 w 7768945"/>
              <a:gd name="connsiteY118" fmla="*/ 2425652 h 2819970"/>
              <a:gd name="connsiteX119" fmla="*/ 3592981 w 7768945"/>
              <a:gd name="connsiteY119" fmla="*/ 2433006 h 2819970"/>
              <a:gd name="connsiteX120" fmla="*/ 3617798 w 7768945"/>
              <a:gd name="connsiteY120" fmla="*/ 2439440 h 2819970"/>
              <a:gd name="connsiteX121" fmla="*/ 3644454 w 7768945"/>
              <a:gd name="connsiteY121" fmla="*/ 2446793 h 2819970"/>
              <a:gd name="connsiteX122" fmla="*/ 3669271 w 7768945"/>
              <a:gd name="connsiteY122" fmla="*/ 2452308 h 2819970"/>
              <a:gd name="connsiteX123" fmla="*/ 3695926 w 7768945"/>
              <a:gd name="connsiteY123" fmla="*/ 2457823 h 2819970"/>
              <a:gd name="connsiteX124" fmla="*/ 3721663 w 7768945"/>
              <a:gd name="connsiteY124" fmla="*/ 2461499 h 2819970"/>
              <a:gd name="connsiteX125" fmla="*/ 3748318 w 7768945"/>
              <a:gd name="connsiteY125" fmla="*/ 2465176 h 2819970"/>
              <a:gd name="connsiteX126" fmla="*/ 3775893 w 7768945"/>
              <a:gd name="connsiteY126" fmla="*/ 2467934 h 2819970"/>
              <a:gd name="connsiteX127" fmla="*/ 3801629 w 7768945"/>
              <a:gd name="connsiteY127" fmla="*/ 2469772 h 2819970"/>
              <a:gd name="connsiteX128" fmla="*/ 3829204 w 7768945"/>
              <a:gd name="connsiteY128" fmla="*/ 2472529 h 2819970"/>
              <a:gd name="connsiteX129" fmla="*/ 3856779 w 7768945"/>
              <a:gd name="connsiteY129" fmla="*/ 2473448 h 2819970"/>
              <a:gd name="connsiteX130" fmla="*/ 3884353 w 7768945"/>
              <a:gd name="connsiteY130" fmla="*/ 2474368 h 2819970"/>
              <a:gd name="connsiteX131" fmla="*/ 3911928 w 7768945"/>
              <a:gd name="connsiteY131" fmla="*/ 2473448 h 2819970"/>
              <a:gd name="connsiteX132" fmla="*/ 3939503 w 7768945"/>
              <a:gd name="connsiteY132" fmla="*/ 2472529 h 2819970"/>
              <a:gd name="connsiteX133" fmla="*/ 3965239 w 7768945"/>
              <a:gd name="connsiteY133" fmla="*/ 2469772 h 2819970"/>
              <a:gd name="connsiteX134" fmla="*/ 3992814 w 7768945"/>
              <a:gd name="connsiteY134" fmla="*/ 2467934 h 2819970"/>
              <a:gd name="connsiteX135" fmla="*/ 4019469 w 7768945"/>
              <a:gd name="connsiteY135" fmla="*/ 2465176 h 2819970"/>
              <a:gd name="connsiteX136" fmla="*/ 4046125 w 7768945"/>
              <a:gd name="connsiteY136" fmla="*/ 2461499 h 2819970"/>
              <a:gd name="connsiteX137" fmla="*/ 4072780 w 7768945"/>
              <a:gd name="connsiteY137" fmla="*/ 2457823 h 2819970"/>
              <a:gd name="connsiteX138" fmla="*/ 4097597 w 7768945"/>
              <a:gd name="connsiteY138" fmla="*/ 2452308 h 2819970"/>
              <a:gd name="connsiteX139" fmla="*/ 4124253 w 7768945"/>
              <a:gd name="connsiteY139" fmla="*/ 2446793 h 2819970"/>
              <a:gd name="connsiteX140" fmla="*/ 4149989 w 7768945"/>
              <a:gd name="connsiteY140" fmla="*/ 2439440 h 2819970"/>
              <a:gd name="connsiteX141" fmla="*/ 4175726 w 7768945"/>
              <a:gd name="connsiteY141" fmla="*/ 2433006 h 2819970"/>
              <a:gd name="connsiteX142" fmla="*/ 4200543 w 7768945"/>
              <a:gd name="connsiteY142" fmla="*/ 2425652 h 2819970"/>
              <a:gd name="connsiteX143" fmla="*/ 4225360 w 7768945"/>
              <a:gd name="connsiteY143" fmla="*/ 2418299 h 2819970"/>
              <a:gd name="connsiteX144" fmla="*/ 4250177 w 7768945"/>
              <a:gd name="connsiteY144" fmla="*/ 2409108 h 2819970"/>
              <a:gd name="connsiteX145" fmla="*/ 4274075 w 7768945"/>
              <a:gd name="connsiteY145" fmla="*/ 2399916 h 2819970"/>
              <a:gd name="connsiteX146" fmla="*/ 4297973 w 7768945"/>
              <a:gd name="connsiteY146" fmla="*/ 2389805 h 2819970"/>
              <a:gd name="connsiteX147" fmla="*/ 4320952 w 7768945"/>
              <a:gd name="connsiteY147" fmla="*/ 2379695 h 2819970"/>
              <a:gd name="connsiteX148" fmla="*/ 4344850 w 7768945"/>
              <a:gd name="connsiteY148" fmla="*/ 2369584 h 2819970"/>
              <a:gd name="connsiteX149" fmla="*/ 4368748 w 7768945"/>
              <a:gd name="connsiteY149" fmla="*/ 2357635 h 2819970"/>
              <a:gd name="connsiteX150" fmla="*/ 4390808 w 7768945"/>
              <a:gd name="connsiteY150" fmla="*/ 2345686 h 2819970"/>
              <a:gd name="connsiteX151" fmla="*/ 4413787 w 7768945"/>
              <a:gd name="connsiteY151" fmla="*/ 2332818 h 2819970"/>
              <a:gd name="connsiteX152" fmla="*/ 4435847 w 7768945"/>
              <a:gd name="connsiteY152" fmla="*/ 2319030 h 2819970"/>
              <a:gd name="connsiteX153" fmla="*/ 4457906 w 7768945"/>
              <a:gd name="connsiteY153" fmla="*/ 2306162 h 2819970"/>
              <a:gd name="connsiteX154" fmla="*/ 4479047 w 7768945"/>
              <a:gd name="connsiteY154" fmla="*/ 2291456 h 2819970"/>
              <a:gd name="connsiteX155" fmla="*/ 4499268 w 7768945"/>
              <a:gd name="connsiteY155" fmla="*/ 2276749 h 2819970"/>
              <a:gd name="connsiteX156" fmla="*/ 4520409 w 7768945"/>
              <a:gd name="connsiteY156" fmla="*/ 2262043 h 2819970"/>
              <a:gd name="connsiteX157" fmla="*/ 4540630 w 7768945"/>
              <a:gd name="connsiteY157" fmla="*/ 2246417 h 2819970"/>
              <a:gd name="connsiteX158" fmla="*/ 4560852 w 7768945"/>
              <a:gd name="connsiteY158" fmla="*/ 2230791 h 2819970"/>
              <a:gd name="connsiteX159" fmla="*/ 4580154 w 7768945"/>
              <a:gd name="connsiteY159" fmla="*/ 2214247 h 2819970"/>
              <a:gd name="connsiteX160" fmla="*/ 4599456 w 7768945"/>
              <a:gd name="connsiteY160" fmla="*/ 2197702 h 2819970"/>
              <a:gd name="connsiteX161" fmla="*/ 4617839 w 7768945"/>
              <a:gd name="connsiteY161" fmla="*/ 2180238 h 2819970"/>
              <a:gd name="connsiteX162" fmla="*/ 4636223 w 7768945"/>
              <a:gd name="connsiteY162" fmla="*/ 2162774 h 2819970"/>
              <a:gd name="connsiteX163" fmla="*/ 4654606 w 7768945"/>
              <a:gd name="connsiteY163" fmla="*/ 2143472 h 2819970"/>
              <a:gd name="connsiteX164" fmla="*/ 4671150 w 7768945"/>
              <a:gd name="connsiteY164" fmla="*/ 2125088 h 2819970"/>
              <a:gd name="connsiteX165" fmla="*/ 4688614 w 7768945"/>
              <a:gd name="connsiteY165" fmla="*/ 2105786 h 2819970"/>
              <a:gd name="connsiteX166" fmla="*/ 4704240 w 7768945"/>
              <a:gd name="connsiteY166" fmla="*/ 2087403 h 2819970"/>
              <a:gd name="connsiteX167" fmla="*/ 4720785 w 7768945"/>
              <a:gd name="connsiteY167" fmla="*/ 2066262 h 2819970"/>
              <a:gd name="connsiteX168" fmla="*/ 4736411 w 7768945"/>
              <a:gd name="connsiteY168" fmla="*/ 2046960 h 2819970"/>
              <a:gd name="connsiteX169" fmla="*/ 4751117 w 7768945"/>
              <a:gd name="connsiteY169" fmla="*/ 2024900 h 2819970"/>
              <a:gd name="connsiteX170" fmla="*/ 4765823 w 7768945"/>
              <a:gd name="connsiteY170" fmla="*/ 2004679 h 2819970"/>
              <a:gd name="connsiteX171" fmla="*/ 4779611 w 7768945"/>
              <a:gd name="connsiteY171" fmla="*/ 1983538 h 2819970"/>
              <a:gd name="connsiteX172" fmla="*/ 4793398 w 7768945"/>
              <a:gd name="connsiteY172" fmla="*/ 1961479 h 2819970"/>
              <a:gd name="connsiteX173" fmla="*/ 4806266 w 7768945"/>
              <a:gd name="connsiteY173" fmla="*/ 1939419 h 2819970"/>
              <a:gd name="connsiteX174" fmla="*/ 4819134 w 7768945"/>
              <a:gd name="connsiteY174" fmla="*/ 1916440 h 2819970"/>
              <a:gd name="connsiteX175" fmla="*/ 4832003 w 7768945"/>
              <a:gd name="connsiteY175" fmla="*/ 1894380 h 2819970"/>
              <a:gd name="connsiteX176" fmla="*/ 4843033 w 7768945"/>
              <a:gd name="connsiteY176" fmla="*/ 1871401 h 2819970"/>
              <a:gd name="connsiteX177" fmla="*/ 4853143 w 7768945"/>
              <a:gd name="connsiteY177" fmla="*/ 1848422 h 2819970"/>
              <a:gd name="connsiteX178" fmla="*/ 4864173 w 7768945"/>
              <a:gd name="connsiteY178" fmla="*/ 1824524 h 2819970"/>
              <a:gd name="connsiteX179" fmla="*/ 4874284 w 7768945"/>
              <a:gd name="connsiteY179" fmla="*/ 1799707 h 2819970"/>
              <a:gd name="connsiteX180" fmla="*/ 4882556 w 7768945"/>
              <a:gd name="connsiteY180" fmla="*/ 1775809 h 2819970"/>
              <a:gd name="connsiteX181" fmla="*/ 4891748 w 7768945"/>
              <a:gd name="connsiteY181" fmla="*/ 1750992 h 2819970"/>
              <a:gd name="connsiteX182" fmla="*/ 4899101 w 7768945"/>
              <a:gd name="connsiteY182" fmla="*/ 1726175 h 2819970"/>
              <a:gd name="connsiteX183" fmla="*/ 4907373 w 7768945"/>
              <a:gd name="connsiteY183" fmla="*/ 1701358 h 2819970"/>
              <a:gd name="connsiteX184" fmla="*/ 4913808 w 7768945"/>
              <a:gd name="connsiteY184" fmla="*/ 1675621 h 2819970"/>
              <a:gd name="connsiteX185" fmla="*/ 4920242 w 7768945"/>
              <a:gd name="connsiteY185" fmla="*/ 1649885 h 2819970"/>
              <a:gd name="connsiteX186" fmla="*/ 4925757 w 7768945"/>
              <a:gd name="connsiteY186" fmla="*/ 1624148 h 2819970"/>
              <a:gd name="connsiteX187" fmla="*/ 4930352 w 7768945"/>
              <a:gd name="connsiteY187" fmla="*/ 1598412 h 2819970"/>
              <a:gd name="connsiteX188" fmla="*/ 4935867 w 7768945"/>
              <a:gd name="connsiteY188" fmla="*/ 1571757 h 2819970"/>
              <a:gd name="connsiteX189" fmla="*/ 4939544 w 7768945"/>
              <a:gd name="connsiteY189" fmla="*/ 1545101 h 2819970"/>
              <a:gd name="connsiteX190" fmla="*/ 4942301 w 7768945"/>
              <a:gd name="connsiteY190" fmla="*/ 1518446 h 2819970"/>
              <a:gd name="connsiteX191" fmla="*/ 4944140 w 7768945"/>
              <a:gd name="connsiteY191" fmla="*/ 1492709 h 2819970"/>
              <a:gd name="connsiteX192" fmla="*/ 4946897 w 7768945"/>
              <a:gd name="connsiteY192" fmla="*/ 1465134 h 2819970"/>
              <a:gd name="connsiteX193" fmla="*/ 4947816 w 7768945"/>
              <a:gd name="connsiteY193" fmla="*/ 1437560 h 2819970"/>
              <a:gd name="connsiteX194" fmla="*/ 4947816 w 7768945"/>
              <a:gd name="connsiteY194" fmla="*/ 1409985 h 2819970"/>
              <a:gd name="connsiteX195" fmla="*/ 4948056 w 7768945"/>
              <a:gd name="connsiteY195" fmla="*/ 1409985 h 2819970"/>
              <a:gd name="connsiteX196" fmla="*/ 4948975 w 7768945"/>
              <a:gd name="connsiteY196" fmla="*/ 1374138 h 2819970"/>
              <a:gd name="connsiteX197" fmla="*/ 4949895 w 7768945"/>
              <a:gd name="connsiteY197" fmla="*/ 1337372 h 2819970"/>
              <a:gd name="connsiteX198" fmla="*/ 4952652 w 7768945"/>
              <a:gd name="connsiteY198" fmla="*/ 1301525 h 2819970"/>
              <a:gd name="connsiteX199" fmla="*/ 4956329 w 7768945"/>
              <a:gd name="connsiteY199" fmla="*/ 1265678 h 2819970"/>
              <a:gd name="connsiteX200" fmla="*/ 4960005 w 7768945"/>
              <a:gd name="connsiteY200" fmla="*/ 1230750 h 2819970"/>
              <a:gd name="connsiteX201" fmla="*/ 4964601 w 7768945"/>
              <a:gd name="connsiteY201" fmla="*/ 1195822 h 2819970"/>
              <a:gd name="connsiteX202" fmla="*/ 4971035 w 7768945"/>
              <a:gd name="connsiteY202" fmla="*/ 1159975 h 2819970"/>
              <a:gd name="connsiteX203" fmla="*/ 4977469 w 7768945"/>
              <a:gd name="connsiteY203" fmla="*/ 1125966 h 2819970"/>
              <a:gd name="connsiteX204" fmla="*/ 4983903 w 7768945"/>
              <a:gd name="connsiteY204" fmla="*/ 1091957 h 2819970"/>
              <a:gd name="connsiteX205" fmla="*/ 4993095 w 7768945"/>
              <a:gd name="connsiteY205" fmla="*/ 1057029 h 2819970"/>
              <a:gd name="connsiteX206" fmla="*/ 5002286 w 7768945"/>
              <a:gd name="connsiteY206" fmla="*/ 1023940 h 2819970"/>
              <a:gd name="connsiteX207" fmla="*/ 5011478 w 7768945"/>
              <a:gd name="connsiteY207" fmla="*/ 990850 h 2819970"/>
              <a:gd name="connsiteX208" fmla="*/ 5022508 w 7768945"/>
              <a:gd name="connsiteY208" fmla="*/ 956841 h 2819970"/>
              <a:gd name="connsiteX209" fmla="*/ 5034457 w 7768945"/>
              <a:gd name="connsiteY209" fmla="*/ 924671 h 2819970"/>
              <a:gd name="connsiteX210" fmla="*/ 5046406 w 7768945"/>
              <a:gd name="connsiteY210" fmla="*/ 892500 h 2819970"/>
              <a:gd name="connsiteX211" fmla="*/ 5058355 w 7768945"/>
              <a:gd name="connsiteY211" fmla="*/ 861249 h 2819970"/>
              <a:gd name="connsiteX212" fmla="*/ 5072142 w 7768945"/>
              <a:gd name="connsiteY212" fmla="*/ 829998 h 2819970"/>
              <a:gd name="connsiteX213" fmla="*/ 5086849 w 7768945"/>
              <a:gd name="connsiteY213" fmla="*/ 798747 h 2819970"/>
              <a:gd name="connsiteX214" fmla="*/ 5102474 w 7768945"/>
              <a:gd name="connsiteY214" fmla="*/ 768414 h 2819970"/>
              <a:gd name="connsiteX215" fmla="*/ 5118100 w 7768945"/>
              <a:gd name="connsiteY215" fmla="*/ 738082 h 2819970"/>
              <a:gd name="connsiteX216" fmla="*/ 5135564 w 7768945"/>
              <a:gd name="connsiteY216" fmla="*/ 708669 h 2819970"/>
              <a:gd name="connsiteX217" fmla="*/ 5153028 w 7768945"/>
              <a:gd name="connsiteY217" fmla="*/ 679256 h 2819970"/>
              <a:gd name="connsiteX218" fmla="*/ 5170492 w 7768945"/>
              <a:gd name="connsiteY218" fmla="*/ 649843 h 2819970"/>
              <a:gd name="connsiteX219" fmla="*/ 5188875 w 7768945"/>
              <a:gd name="connsiteY219" fmla="*/ 621349 h 2819970"/>
              <a:gd name="connsiteX220" fmla="*/ 5209096 w 7768945"/>
              <a:gd name="connsiteY220" fmla="*/ 593775 h 2819970"/>
              <a:gd name="connsiteX221" fmla="*/ 5228399 w 7768945"/>
              <a:gd name="connsiteY221" fmla="*/ 566200 h 2819970"/>
              <a:gd name="connsiteX222" fmla="*/ 5248620 w 7768945"/>
              <a:gd name="connsiteY222" fmla="*/ 539545 h 2819970"/>
              <a:gd name="connsiteX223" fmla="*/ 5270680 w 7768945"/>
              <a:gd name="connsiteY223" fmla="*/ 513808 h 2819970"/>
              <a:gd name="connsiteX224" fmla="*/ 5291820 w 7768945"/>
              <a:gd name="connsiteY224" fmla="*/ 487153 h 2819970"/>
              <a:gd name="connsiteX225" fmla="*/ 5314799 w 7768945"/>
              <a:gd name="connsiteY225" fmla="*/ 461416 h 2819970"/>
              <a:gd name="connsiteX226" fmla="*/ 5337778 w 7768945"/>
              <a:gd name="connsiteY226" fmla="*/ 436599 h 2819970"/>
              <a:gd name="connsiteX227" fmla="*/ 5361676 w 7768945"/>
              <a:gd name="connsiteY227" fmla="*/ 412701 h 2819970"/>
              <a:gd name="connsiteX228" fmla="*/ 5386494 w 7768945"/>
              <a:gd name="connsiteY228" fmla="*/ 388803 h 2819970"/>
              <a:gd name="connsiteX229" fmla="*/ 5410392 w 7768945"/>
              <a:gd name="connsiteY229" fmla="*/ 366743 h 2819970"/>
              <a:gd name="connsiteX230" fmla="*/ 5436128 w 7768945"/>
              <a:gd name="connsiteY230" fmla="*/ 343764 h 2819970"/>
              <a:gd name="connsiteX231" fmla="*/ 5461864 w 7768945"/>
              <a:gd name="connsiteY231" fmla="*/ 322624 h 2819970"/>
              <a:gd name="connsiteX232" fmla="*/ 5487601 w 7768945"/>
              <a:gd name="connsiteY232" fmla="*/ 300564 h 2819970"/>
              <a:gd name="connsiteX233" fmla="*/ 5514256 w 7768945"/>
              <a:gd name="connsiteY233" fmla="*/ 280343 h 2819970"/>
              <a:gd name="connsiteX234" fmla="*/ 5541831 w 7768945"/>
              <a:gd name="connsiteY234" fmla="*/ 259202 h 2819970"/>
              <a:gd name="connsiteX235" fmla="*/ 5570325 w 7768945"/>
              <a:gd name="connsiteY235" fmla="*/ 240819 h 2819970"/>
              <a:gd name="connsiteX236" fmla="*/ 5598818 w 7768945"/>
              <a:gd name="connsiteY236" fmla="*/ 222436 h 2819970"/>
              <a:gd name="connsiteX237" fmla="*/ 5627312 w 7768945"/>
              <a:gd name="connsiteY237" fmla="*/ 204053 h 2819970"/>
              <a:gd name="connsiteX238" fmla="*/ 5656725 w 7768945"/>
              <a:gd name="connsiteY238" fmla="*/ 187508 h 2819970"/>
              <a:gd name="connsiteX239" fmla="*/ 5686138 w 7768945"/>
              <a:gd name="connsiteY239" fmla="*/ 170044 h 2819970"/>
              <a:gd name="connsiteX240" fmla="*/ 5716470 w 7768945"/>
              <a:gd name="connsiteY240" fmla="*/ 153499 h 2819970"/>
              <a:gd name="connsiteX241" fmla="*/ 5747722 w 7768945"/>
              <a:gd name="connsiteY241" fmla="*/ 138793 h 2819970"/>
              <a:gd name="connsiteX242" fmla="*/ 5778054 w 7768945"/>
              <a:gd name="connsiteY242" fmla="*/ 124086 h 2819970"/>
              <a:gd name="connsiteX243" fmla="*/ 5809305 w 7768945"/>
              <a:gd name="connsiteY243" fmla="*/ 110299 h 2819970"/>
              <a:gd name="connsiteX244" fmla="*/ 5841476 w 7768945"/>
              <a:gd name="connsiteY244" fmla="*/ 98350 h 2819970"/>
              <a:gd name="connsiteX245" fmla="*/ 5873646 w 7768945"/>
              <a:gd name="connsiteY245" fmla="*/ 85482 h 2819970"/>
              <a:gd name="connsiteX246" fmla="*/ 5906736 w 7768945"/>
              <a:gd name="connsiteY246" fmla="*/ 74452 h 2819970"/>
              <a:gd name="connsiteX247" fmla="*/ 5939825 w 7768945"/>
              <a:gd name="connsiteY247" fmla="*/ 63422 h 2819970"/>
              <a:gd name="connsiteX248" fmla="*/ 5971996 w 7768945"/>
              <a:gd name="connsiteY248" fmla="*/ 54230 h 2819970"/>
              <a:gd name="connsiteX249" fmla="*/ 6006004 w 7768945"/>
              <a:gd name="connsiteY249" fmla="*/ 44120 h 2819970"/>
              <a:gd name="connsiteX250" fmla="*/ 6040013 w 7768945"/>
              <a:gd name="connsiteY250" fmla="*/ 35847 h 2819970"/>
              <a:gd name="connsiteX251" fmla="*/ 6074022 w 7768945"/>
              <a:gd name="connsiteY251" fmla="*/ 28494 h 2819970"/>
              <a:gd name="connsiteX252" fmla="*/ 6108950 w 7768945"/>
              <a:gd name="connsiteY252" fmla="*/ 21141 h 2819970"/>
              <a:gd name="connsiteX253" fmla="*/ 6143878 w 7768945"/>
              <a:gd name="connsiteY253" fmla="*/ 16545 h 2819970"/>
              <a:gd name="connsiteX254" fmla="*/ 6178806 w 7768945"/>
              <a:gd name="connsiteY254" fmla="*/ 11030 h 2819970"/>
              <a:gd name="connsiteX255" fmla="*/ 6213734 w 7768945"/>
              <a:gd name="connsiteY255" fmla="*/ 6434 h 2819970"/>
              <a:gd name="connsiteX256" fmla="*/ 6250500 w 7768945"/>
              <a:gd name="connsiteY256" fmla="*/ 3677 h 2819970"/>
              <a:gd name="connsiteX257" fmla="*/ 6285428 w 7768945"/>
              <a:gd name="connsiteY257" fmla="*/ 1838 h 2819970"/>
              <a:gd name="connsiteX258" fmla="*/ 6322194 w 7768945"/>
              <a:gd name="connsiteY258" fmla="*/ 0 h 2819970"/>
              <a:gd name="connsiteX259" fmla="*/ 6358041 w 7768945"/>
              <a:gd name="connsiteY259" fmla="*/ 0 h 2819970"/>
              <a:gd name="connsiteX260" fmla="*/ 6395726 w 7768945"/>
              <a:gd name="connsiteY260" fmla="*/ 0 h 2819970"/>
              <a:gd name="connsiteX261" fmla="*/ 6431573 w 7768945"/>
              <a:gd name="connsiteY261" fmla="*/ 1838 h 2819970"/>
              <a:gd name="connsiteX262" fmla="*/ 6466501 w 7768945"/>
              <a:gd name="connsiteY262" fmla="*/ 3677 h 2819970"/>
              <a:gd name="connsiteX263" fmla="*/ 6503268 w 7768945"/>
              <a:gd name="connsiteY263" fmla="*/ 6434 h 2819970"/>
              <a:gd name="connsiteX264" fmla="*/ 6538196 w 7768945"/>
              <a:gd name="connsiteY264" fmla="*/ 11030 h 2819970"/>
              <a:gd name="connsiteX265" fmla="*/ 6574042 w 7768945"/>
              <a:gd name="connsiteY265" fmla="*/ 16545 h 2819970"/>
              <a:gd name="connsiteX266" fmla="*/ 6608051 w 7768945"/>
              <a:gd name="connsiteY266" fmla="*/ 21141 h 2819970"/>
              <a:gd name="connsiteX267" fmla="*/ 6642060 w 7768945"/>
              <a:gd name="connsiteY267" fmla="*/ 28494 h 2819970"/>
              <a:gd name="connsiteX268" fmla="*/ 6676988 w 7768945"/>
              <a:gd name="connsiteY268" fmla="*/ 35847 h 2819970"/>
              <a:gd name="connsiteX269" fmla="*/ 6710997 w 7768945"/>
              <a:gd name="connsiteY269" fmla="*/ 44120 h 2819970"/>
              <a:gd name="connsiteX270" fmla="*/ 6744086 w 7768945"/>
              <a:gd name="connsiteY270" fmla="*/ 54230 h 2819970"/>
              <a:gd name="connsiteX271" fmla="*/ 6777176 w 7768945"/>
              <a:gd name="connsiteY271" fmla="*/ 63422 h 2819970"/>
              <a:gd name="connsiteX272" fmla="*/ 6811185 w 7768945"/>
              <a:gd name="connsiteY272" fmla="*/ 74452 h 2819970"/>
              <a:gd name="connsiteX273" fmla="*/ 6843355 w 7768945"/>
              <a:gd name="connsiteY273" fmla="*/ 85482 h 2819970"/>
              <a:gd name="connsiteX274" fmla="*/ 6875526 w 7768945"/>
              <a:gd name="connsiteY274" fmla="*/ 98350 h 2819970"/>
              <a:gd name="connsiteX275" fmla="*/ 6907696 w 7768945"/>
              <a:gd name="connsiteY275" fmla="*/ 110299 h 2819970"/>
              <a:gd name="connsiteX276" fmla="*/ 6938947 w 7768945"/>
              <a:gd name="connsiteY276" fmla="*/ 124086 h 2819970"/>
              <a:gd name="connsiteX277" fmla="*/ 6969280 w 7768945"/>
              <a:gd name="connsiteY277" fmla="*/ 138793 h 2819970"/>
              <a:gd name="connsiteX278" fmla="*/ 7000531 w 7768945"/>
              <a:gd name="connsiteY278" fmla="*/ 153499 h 2819970"/>
              <a:gd name="connsiteX279" fmla="*/ 7029944 w 7768945"/>
              <a:gd name="connsiteY279" fmla="*/ 170044 h 2819970"/>
              <a:gd name="connsiteX280" fmla="*/ 7060276 w 7768945"/>
              <a:gd name="connsiteY280" fmla="*/ 187508 h 2819970"/>
              <a:gd name="connsiteX281" fmla="*/ 7089689 w 7768945"/>
              <a:gd name="connsiteY281" fmla="*/ 204053 h 2819970"/>
              <a:gd name="connsiteX282" fmla="*/ 7118183 w 7768945"/>
              <a:gd name="connsiteY282" fmla="*/ 222436 h 2819970"/>
              <a:gd name="connsiteX283" fmla="*/ 7146676 w 7768945"/>
              <a:gd name="connsiteY283" fmla="*/ 240819 h 2819970"/>
              <a:gd name="connsiteX284" fmla="*/ 7175170 w 7768945"/>
              <a:gd name="connsiteY284" fmla="*/ 259202 h 2819970"/>
              <a:gd name="connsiteX285" fmla="*/ 7201826 w 7768945"/>
              <a:gd name="connsiteY285" fmla="*/ 280343 h 2819970"/>
              <a:gd name="connsiteX286" fmla="*/ 7229400 w 7768945"/>
              <a:gd name="connsiteY286" fmla="*/ 300564 h 2819970"/>
              <a:gd name="connsiteX287" fmla="*/ 7256056 w 7768945"/>
              <a:gd name="connsiteY287" fmla="*/ 322624 h 2819970"/>
              <a:gd name="connsiteX288" fmla="*/ 7280873 w 7768945"/>
              <a:gd name="connsiteY288" fmla="*/ 343764 h 2819970"/>
              <a:gd name="connsiteX289" fmla="*/ 7306610 w 7768945"/>
              <a:gd name="connsiteY289" fmla="*/ 366743 h 2819970"/>
              <a:gd name="connsiteX290" fmla="*/ 7331427 w 7768945"/>
              <a:gd name="connsiteY290" fmla="*/ 388803 h 2819970"/>
              <a:gd name="connsiteX291" fmla="*/ 7355325 w 7768945"/>
              <a:gd name="connsiteY291" fmla="*/ 412701 h 2819970"/>
              <a:gd name="connsiteX292" fmla="*/ 7379223 w 7768945"/>
              <a:gd name="connsiteY292" fmla="*/ 436599 h 2819970"/>
              <a:gd name="connsiteX293" fmla="*/ 7403121 w 7768945"/>
              <a:gd name="connsiteY293" fmla="*/ 461416 h 2819970"/>
              <a:gd name="connsiteX294" fmla="*/ 7425181 w 7768945"/>
              <a:gd name="connsiteY294" fmla="*/ 487153 h 2819970"/>
              <a:gd name="connsiteX295" fmla="*/ 7446321 w 7768945"/>
              <a:gd name="connsiteY295" fmla="*/ 513808 h 2819970"/>
              <a:gd name="connsiteX296" fmla="*/ 7468381 w 7768945"/>
              <a:gd name="connsiteY296" fmla="*/ 539545 h 2819970"/>
              <a:gd name="connsiteX297" fmla="*/ 7488602 w 7768945"/>
              <a:gd name="connsiteY297" fmla="*/ 566200 h 2819970"/>
              <a:gd name="connsiteX298" fmla="*/ 7508824 w 7768945"/>
              <a:gd name="connsiteY298" fmla="*/ 593775 h 2819970"/>
              <a:gd name="connsiteX299" fmla="*/ 7528126 w 7768945"/>
              <a:gd name="connsiteY299" fmla="*/ 621349 h 2819970"/>
              <a:gd name="connsiteX300" fmla="*/ 7546509 w 7768945"/>
              <a:gd name="connsiteY300" fmla="*/ 649843 h 2819970"/>
              <a:gd name="connsiteX301" fmla="*/ 7563973 w 7768945"/>
              <a:gd name="connsiteY301" fmla="*/ 679256 h 2819970"/>
              <a:gd name="connsiteX302" fmla="*/ 7582356 w 7768945"/>
              <a:gd name="connsiteY302" fmla="*/ 708669 h 2819970"/>
              <a:gd name="connsiteX303" fmla="*/ 7598901 w 7768945"/>
              <a:gd name="connsiteY303" fmla="*/ 738082 h 2819970"/>
              <a:gd name="connsiteX304" fmla="*/ 7614527 w 7768945"/>
              <a:gd name="connsiteY304" fmla="*/ 768414 h 2819970"/>
              <a:gd name="connsiteX305" fmla="*/ 7630152 w 7768945"/>
              <a:gd name="connsiteY305" fmla="*/ 798747 h 2819970"/>
              <a:gd name="connsiteX306" fmla="*/ 7643940 w 7768945"/>
              <a:gd name="connsiteY306" fmla="*/ 829998 h 2819970"/>
              <a:gd name="connsiteX307" fmla="*/ 7657727 w 7768945"/>
              <a:gd name="connsiteY307" fmla="*/ 861249 h 2819970"/>
              <a:gd name="connsiteX308" fmla="*/ 7671514 w 7768945"/>
              <a:gd name="connsiteY308" fmla="*/ 892500 h 2819970"/>
              <a:gd name="connsiteX309" fmla="*/ 7682544 w 7768945"/>
              <a:gd name="connsiteY309" fmla="*/ 924671 h 2819970"/>
              <a:gd name="connsiteX310" fmla="*/ 7694494 w 7768945"/>
              <a:gd name="connsiteY310" fmla="*/ 956841 h 2819970"/>
              <a:gd name="connsiteX311" fmla="*/ 7705523 w 7768945"/>
              <a:gd name="connsiteY311" fmla="*/ 990850 h 2819970"/>
              <a:gd name="connsiteX312" fmla="*/ 7715634 w 7768945"/>
              <a:gd name="connsiteY312" fmla="*/ 1023940 h 2819970"/>
              <a:gd name="connsiteX313" fmla="*/ 7723906 w 7768945"/>
              <a:gd name="connsiteY313" fmla="*/ 1057029 h 2819970"/>
              <a:gd name="connsiteX314" fmla="*/ 7733098 w 7768945"/>
              <a:gd name="connsiteY314" fmla="*/ 1091957 h 2819970"/>
              <a:gd name="connsiteX315" fmla="*/ 7739532 w 7768945"/>
              <a:gd name="connsiteY315" fmla="*/ 1125966 h 2819970"/>
              <a:gd name="connsiteX316" fmla="*/ 7746885 w 7768945"/>
              <a:gd name="connsiteY316" fmla="*/ 1159975 h 2819970"/>
              <a:gd name="connsiteX317" fmla="*/ 7752400 w 7768945"/>
              <a:gd name="connsiteY317" fmla="*/ 1195822 h 2819970"/>
              <a:gd name="connsiteX318" fmla="*/ 7756996 w 7768945"/>
              <a:gd name="connsiteY318" fmla="*/ 1230750 h 2819970"/>
              <a:gd name="connsiteX319" fmla="*/ 7761592 w 7768945"/>
              <a:gd name="connsiteY319" fmla="*/ 1265678 h 2819970"/>
              <a:gd name="connsiteX320" fmla="*/ 7764349 w 7768945"/>
              <a:gd name="connsiteY320" fmla="*/ 1301525 h 2819970"/>
              <a:gd name="connsiteX321" fmla="*/ 7767107 w 7768945"/>
              <a:gd name="connsiteY321" fmla="*/ 1337372 h 2819970"/>
              <a:gd name="connsiteX322" fmla="*/ 7768026 w 7768945"/>
              <a:gd name="connsiteY322" fmla="*/ 1374138 h 2819970"/>
              <a:gd name="connsiteX323" fmla="*/ 7768945 w 7768945"/>
              <a:gd name="connsiteY323" fmla="*/ 1409985 h 2819970"/>
              <a:gd name="connsiteX324" fmla="*/ 7422423 w 7768945"/>
              <a:gd name="connsiteY324" fmla="*/ 1409985 h 2819970"/>
              <a:gd name="connsiteX325" fmla="*/ 7422423 w 7768945"/>
              <a:gd name="connsiteY325" fmla="*/ 1382411 h 2819970"/>
              <a:gd name="connsiteX326" fmla="*/ 7421504 w 7768945"/>
              <a:gd name="connsiteY326" fmla="*/ 1354836 h 2819970"/>
              <a:gd name="connsiteX327" fmla="*/ 7419666 w 7768945"/>
              <a:gd name="connsiteY327" fmla="*/ 1327261 h 2819970"/>
              <a:gd name="connsiteX328" fmla="*/ 7415989 w 7768945"/>
              <a:gd name="connsiteY328" fmla="*/ 1301525 h 2819970"/>
              <a:gd name="connsiteX329" fmla="*/ 7413232 w 7768945"/>
              <a:gd name="connsiteY329" fmla="*/ 1274869 h 2819970"/>
              <a:gd name="connsiteX330" fmla="*/ 7410474 w 7768945"/>
              <a:gd name="connsiteY330" fmla="*/ 1248214 h 2819970"/>
              <a:gd name="connsiteX331" fmla="*/ 7405878 w 7768945"/>
              <a:gd name="connsiteY331" fmla="*/ 1221558 h 2819970"/>
              <a:gd name="connsiteX332" fmla="*/ 7400364 w 7768945"/>
              <a:gd name="connsiteY332" fmla="*/ 1195822 h 2819970"/>
              <a:gd name="connsiteX333" fmla="*/ 7394848 w 7768945"/>
              <a:gd name="connsiteY333" fmla="*/ 1170086 h 2819970"/>
              <a:gd name="connsiteX334" fmla="*/ 7389334 w 7768945"/>
              <a:gd name="connsiteY334" fmla="*/ 1144349 h 2819970"/>
              <a:gd name="connsiteX335" fmla="*/ 7381980 w 7768945"/>
              <a:gd name="connsiteY335" fmla="*/ 1118613 h 2819970"/>
              <a:gd name="connsiteX336" fmla="*/ 7374627 w 7768945"/>
              <a:gd name="connsiteY336" fmla="*/ 1093796 h 2819970"/>
              <a:gd name="connsiteX337" fmla="*/ 7366355 w 7768945"/>
              <a:gd name="connsiteY337" fmla="*/ 1068978 h 2819970"/>
              <a:gd name="connsiteX338" fmla="*/ 7357163 w 7768945"/>
              <a:gd name="connsiteY338" fmla="*/ 1044161 h 2819970"/>
              <a:gd name="connsiteX339" fmla="*/ 7348891 w 7768945"/>
              <a:gd name="connsiteY339" fmla="*/ 1020263 h 2819970"/>
              <a:gd name="connsiteX340" fmla="*/ 7338780 w 7768945"/>
              <a:gd name="connsiteY340" fmla="*/ 995446 h 2819970"/>
              <a:gd name="connsiteX341" fmla="*/ 7327750 w 7768945"/>
              <a:gd name="connsiteY341" fmla="*/ 971548 h 2819970"/>
              <a:gd name="connsiteX342" fmla="*/ 7317640 w 7768945"/>
              <a:gd name="connsiteY342" fmla="*/ 948569 h 2819970"/>
              <a:gd name="connsiteX343" fmla="*/ 7305690 w 7768945"/>
              <a:gd name="connsiteY343" fmla="*/ 925590 h 2819970"/>
              <a:gd name="connsiteX344" fmla="*/ 7293742 w 7768945"/>
              <a:gd name="connsiteY344" fmla="*/ 903530 h 2819970"/>
              <a:gd name="connsiteX345" fmla="*/ 7280873 w 7768945"/>
              <a:gd name="connsiteY345" fmla="*/ 880551 h 2819970"/>
              <a:gd name="connsiteX346" fmla="*/ 7268005 w 7768945"/>
              <a:gd name="connsiteY346" fmla="*/ 858492 h 2819970"/>
              <a:gd name="connsiteX347" fmla="*/ 7255137 w 7768945"/>
              <a:gd name="connsiteY347" fmla="*/ 836432 h 2819970"/>
              <a:gd name="connsiteX348" fmla="*/ 7241350 w 7768945"/>
              <a:gd name="connsiteY348" fmla="*/ 815291 h 2819970"/>
              <a:gd name="connsiteX349" fmla="*/ 7226643 w 7768945"/>
              <a:gd name="connsiteY349" fmla="*/ 795070 h 2819970"/>
              <a:gd name="connsiteX350" fmla="*/ 7211018 w 7768945"/>
              <a:gd name="connsiteY350" fmla="*/ 773010 h 2819970"/>
              <a:gd name="connsiteX351" fmla="*/ 7195392 w 7768945"/>
              <a:gd name="connsiteY351" fmla="*/ 753708 h 2819970"/>
              <a:gd name="connsiteX352" fmla="*/ 7178847 w 7768945"/>
              <a:gd name="connsiteY352" fmla="*/ 732567 h 2819970"/>
              <a:gd name="connsiteX353" fmla="*/ 7162302 w 7768945"/>
              <a:gd name="connsiteY353" fmla="*/ 714184 h 2819970"/>
              <a:gd name="connsiteX354" fmla="*/ 7145758 w 7768945"/>
              <a:gd name="connsiteY354" fmla="*/ 694882 h 2819970"/>
              <a:gd name="connsiteX355" fmla="*/ 7128294 w 7768945"/>
              <a:gd name="connsiteY355" fmla="*/ 676499 h 2819970"/>
              <a:gd name="connsiteX356" fmla="*/ 7110830 w 7768945"/>
              <a:gd name="connsiteY356" fmla="*/ 657197 h 2819970"/>
              <a:gd name="connsiteX357" fmla="*/ 7092446 w 7768945"/>
              <a:gd name="connsiteY357" fmla="*/ 639733 h 2819970"/>
              <a:gd name="connsiteX358" fmla="*/ 7073144 w 7768945"/>
              <a:gd name="connsiteY358" fmla="*/ 622269 h 2819970"/>
              <a:gd name="connsiteX359" fmla="*/ 7054761 w 7768945"/>
              <a:gd name="connsiteY359" fmla="*/ 605724 h 2819970"/>
              <a:gd name="connsiteX360" fmla="*/ 7035459 w 7768945"/>
              <a:gd name="connsiteY360" fmla="*/ 589179 h 2819970"/>
              <a:gd name="connsiteX361" fmla="*/ 7015237 w 7768945"/>
              <a:gd name="connsiteY361" fmla="*/ 573553 h 2819970"/>
              <a:gd name="connsiteX362" fmla="*/ 6995016 w 7768945"/>
              <a:gd name="connsiteY362" fmla="*/ 557928 h 2819970"/>
              <a:gd name="connsiteX363" fmla="*/ 6974794 w 7768945"/>
              <a:gd name="connsiteY363" fmla="*/ 543221 h 2819970"/>
              <a:gd name="connsiteX364" fmla="*/ 6952735 w 7768945"/>
              <a:gd name="connsiteY364" fmla="*/ 528515 h 2819970"/>
              <a:gd name="connsiteX365" fmla="*/ 6932513 w 7768945"/>
              <a:gd name="connsiteY365" fmla="*/ 513808 h 2819970"/>
              <a:gd name="connsiteX366" fmla="*/ 6909534 w 7768945"/>
              <a:gd name="connsiteY366" fmla="*/ 500940 h 2819970"/>
              <a:gd name="connsiteX367" fmla="*/ 6888394 w 7768945"/>
              <a:gd name="connsiteY367" fmla="*/ 487153 h 2819970"/>
              <a:gd name="connsiteX368" fmla="*/ 6865415 w 7768945"/>
              <a:gd name="connsiteY368" fmla="*/ 474285 h 2819970"/>
              <a:gd name="connsiteX369" fmla="*/ 6843355 w 7768945"/>
              <a:gd name="connsiteY369" fmla="*/ 462336 h 2819970"/>
              <a:gd name="connsiteX370" fmla="*/ 6819457 w 7768945"/>
              <a:gd name="connsiteY370" fmla="*/ 450386 h 2819970"/>
              <a:gd name="connsiteX371" fmla="*/ 6796478 w 7768945"/>
              <a:gd name="connsiteY371" fmla="*/ 440276 h 2819970"/>
              <a:gd name="connsiteX372" fmla="*/ 6772580 w 7768945"/>
              <a:gd name="connsiteY372" fmla="*/ 430165 h 2819970"/>
              <a:gd name="connsiteX373" fmla="*/ 6747763 w 7768945"/>
              <a:gd name="connsiteY373" fmla="*/ 420054 h 2819970"/>
              <a:gd name="connsiteX374" fmla="*/ 6724784 w 7768945"/>
              <a:gd name="connsiteY374" fmla="*/ 410863 h 2819970"/>
              <a:gd name="connsiteX375" fmla="*/ 6699967 w 7768945"/>
              <a:gd name="connsiteY375" fmla="*/ 401671 h 2819970"/>
              <a:gd name="connsiteX376" fmla="*/ 6674230 w 7768945"/>
              <a:gd name="connsiteY376" fmla="*/ 394318 h 2819970"/>
              <a:gd name="connsiteX377" fmla="*/ 6650332 w 7768945"/>
              <a:gd name="connsiteY377" fmla="*/ 386965 h 2819970"/>
              <a:gd name="connsiteX378" fmla="*/ 6624596 w 7768945"/>
              <a:gd name="connsiteY378" fmla="*/ 380531 h 2819970"/>
              <a:gd name="connsiteX379" fmla="*/ 6598860 w 7768945"/>
              <a:gd name="connsiteY379" fmla="*/ 373177 h 2819970"/>
              <a:gd name="connsiteX380" fmla="*/ 6573123 w 7768945"/>
              <a:gd name="connsiteY380" fmla="*/ 367662 h 2819970"/>
              <a:gd name="connsiteX381" fmla="*/ 6547387 w 7768945"/>
              <a:gd name="connsiteY381" fmla="*/ 362148 h 2819970"/>
              <a:gd name="connsiteX382" fmla="*/ 6520732 w 7768945"/>
              <a:gd name="connsiteY382" fmla="*/ 358471 h 2819970"/>
              <a:gd name="connsiteX383" fmla="*/ 6494076 w 7768945"/>
              <a:gd name="connsiteY383" fmla="*/ 354794 h 2819970"/>
              <a:gd name="connsiteX384" fmla="*/ 6466501 w 7768945"/>
              <a:gd name="connsiteY384" fmla="*/ 352037 h 2819970"/>
              <a:gd name="connsiteX385" fmla="*/ 6440765 w 7768945"/>
              <a:gd name="connsiteY385" fmla="*/ 350199 h 2819970"/>
              <a:gd name="connsiteX386" fmla="*/ 6413190 w 7768945"/>
              <a:gd name="connsiteY386" fmla="*/ 347441 h 2819970"/>
              <a:gd name="connsiteX387" fmla="*/ 6385616 w 7768945"/>
              <a:gd name="connsiteY387" fmla="*/ 346522 h 2819970"/>
              <a:gd name="connsiteX388" fmla="*/ 6358041 w 7768945"/>
              <a:gd name="connsiteY388" fmla="*/ 345603 h 2819970"/>
              <a:gd name="connsiteX389" fmla="*/ 6330466 w 7768945"/>
              <a:gd name="connsiteY389" fmla="*/ 346522 h 2819970"/>
              <a:gd name="connsiteX390" fmla="*/ 6303811 w 7768945"/>
              <a:gd name="connsiteY390" fmla="*/ 347441 h 2819970"/>
              <a:gd name="connsiteX391" fmla="*/ 6277155 w 7768945"/>
              <a:gd name="connsiteY391" fmla="*/ 350199 h 2819970"/>
              <a:gd name="connsiteX392" fmla="*/ 6249580 w 7768945"/>
              <a:gd name="connsiteY392" fmla="*/ 352037 h 2819970"/>
              <a:gd name="connsiteX393" fmla="*/ 6222925 w 7768945"/>
              <a:gd name="connsiteY393" fmla="*/ 354794 h 2819970"/>
              <a:gd name="connsiteX394" fmla="*/ 6196270 w 7768945"/>
              <a:gd name="connsiteY394" fmla="*/ 358471 h 2819970"/>
              <a:gd name="connsiteX395" fmla="*/ 6169614 w 7768945"/>
              <a:gd name="connsiteY395" fmla="*/ 362148 h 2819970"/>
              <a:gd name="connsiteX396" fmla="*/ 6144797 w 7768945"/>
              <a:gd name="connsiteY396" fmla="*/ 367662 h 2819970"/>
              <a:gd name="connsiteX397" fmla="*/ 6118141 w 7768945"/>
              <a:gd name="connsiteY397" fmla="*/ 373177 h 2819970"/>
              <a:gd name="connsiteX398" fmla="*/ 6092405 w 7768945"/>
              <a:gd name="connsiteY398" fmla="*/ 380531 h 2819970"/>
              <a:gd name="connsiteX399" fmla="*/ 6066669 w 7768945"/>
              <a:gd name="connsiteY399" fmla="*/ 386965 h 2819970"/>
              <a:gd name="connsiteX400" fmla="*/ 6042771 w 7768945"/>
              <a:gd name="connsiteY400" fmla="*/ 394318 h 2819970"/>
              <a:gd name="connsiteX401" fmla="*/ 6017034 w 7768945"/>
              <a:gd name="connsiteY401" fmla="*/ 401671 h 2819970"/>
              <a:gd name="connsiteX402" fmla="*/ 5992217 w 7768945"/>
              <a:gd name="connsiteY402" fmla="*/ 410863 h 2819970"/>
              <a:gd name="connsiteX403" fmla="*/ 5968319 w 7768945"/>
              <a:gd name="connsiteY403" fmla="*/ 420054 h 2819970"/>
              <a:gd name="connsiteX404" fmla="*/ 5944421 w 7768945"/>
              <a:gd name="connsiteY404" fmla="*/ 430165 h 2819970"/>
              <a:gd name="connsiteX405" fmla="*/ 5921442 w 7768945"/>
              <a:gd name="connsiteY405" fmla="*/ 440276 h 2819970"/>
              <a:gd name="connsiteX406" fmla="*/ 5897544 w 7768945"/>
              <a:gd name="connsiteY406" fmla="*/ 450386 h 2819970"/>
              <a:gd name="connsiteX407" fmla="*/ 5873646 w 7768945"/>
              <a:gd name="connsiteY407" fmla="*/ 462336 h 2819970"/>
              <a:gd name="connsiteX408" fmla="*/ 5851586 w 7768945"/>
              <a:gd name="connsiteY408" fmla="*/ 474285 h 2819970"/>
              <a:gd name="connsiteX409" fmla="*/ 5828607 w 7768945"/>
              <a:gd name="connsiteY409" fmla="*/ 487153 h 2819970"/>
              <a:gd name="connsiteX410" fmla="*/ 5807467 w 7768945"/>
              <a:gd name="connsiteY410" fmla="*/ 500940 h 2819970"/>
              <a:gd name="connsiteX411" fmla="*/ 5784488 w 7768945"/>
              <a:gd name="connsiteY411" fmla="*/ 513808 h 2819970"/>
              <a:gd name="connsiteX412" fmla="*/ 5763347 w 7768945"/>
              <a:gd name="connsiteY412" fmla="*/ 528515 h 2819970"/>
              <a:gd name="connsiteX413" fmla="*/ 5743126 w 7768945"/>
              <a:gd name="connsiteY413" fmla="*/ 543221 h 2819970"/>
              <a:gd name="connsiteX414" fmla="*/ 5721985 w 7768945"/>
              <a:gd name="connsiteY414" fmla="*/ 557928 h 2819970"/>
              <a:gd name="connsiteX415" fmla="*/ 5701764 w 7768945"/>
              <a:gd name="connsiteY415" fmla="*/ 573553 h 2819970"/>
              <a:gd name="connsiteX416" fmla="*/ 5681543 w 7768945"/>
              <a:gd name="connsiteY416" fmla="*/ 589179 h 2819970"/>
              <a:gd name="connsiteX417" fmla="*/ 5662240 w 7768945"/>
              <a:gd name="connsiteY417" fmla="*/ 605724 h 2819970"/>
              <a:gd name="connsiteX418" fmla="*/ 5643857 w 7768945"/>
              <a:gd name="connsiteY418" fmla="*/ 622269 h 2819970"/>
              <a:gd name="connsiteX419" fmla="*/ 5624555 w 7768945"/>
              <a:gd name="connsiteY419" fmla="*/ 639733 h 2819970"/>
              <a:gd name="connsiteX420" fmla="*/ 5606172 w 7768945"/>
              <a:gd name="connsiteY420" fmla="*/ 657197 h 2819970"/>
              <a:gd name="connsiteX421" fmla="*/ 5588708 w 7768945"/>
              <a:gd name="connsiteY421" fmla="*/ 676499 h 2819970"/>
              <a:gd name="connsiteX422" fmla="*/ 5571244 w 7768945"/>
              <a:gd name="connsiteY422" fmla="*/ 694882 h 2819970"/>
              <a:gd name="connsiteX423" fmla="*/ 5554699 w 7768945"/>
              <a:gd name="connsiteY423" fmla="*/ 714184 h 2819970"/>
              <a:gd name="connsiteX424" fmla="*/ 5538154 w 7768945"/>
              <a:gd name="connsiteY424" fmla="*/ 732567 h 2819970"/>
              <a:gd name="connsiteX425" fmla="*/ 5521609 w 7768945"/>
              <a:gd name="connsiteY425" fmla="*/ 753708 h 2819970"/>
              <a:gd name="connsiteX426" fmla="*/ 5506903 w 7768945"/>
              <a:gd name="connsiteY426" fmla="*/ 773010 h 2819970"/>
              <a:gd name="connsiteX427" fmla="*/ 5491277 w 7768945"/>
              <a:gd name="connsiteY427" fmla="*/ 795070 h 2819970"/>
              <a:gd name="connsiteX428" fmla="*/ 5476571 w 7768945"/>
              <a:gd name="connsiteY428" fmla="*/ 815291 h 2819970"/>
              <a:gd name="connsiteX429" fmla="*/ 5462783 w 7768945"/>
              <a:gd name="connsiteY429" fmla="*/ 836432 h 2819970"/>
              <a:gd name="connsiteX430" fmla="*/ 5448996 w 7768945"/>
              <a:gd name="connsiteY430" fmla="*/ 858492 h 2819970"/>
              <a:gd name="connsiteX431" fmla="*/ 5436128 w 7768945"/>
              <a:gd name="connsiteY431" fmla="*/ 880551 h 2819970"/>
              <a:gd name="connsiteX432" fmla="*/ 5423260 w 7768945"/>
              <a:gd name="connsiteY432" fmla="*/ 903530 h 2819970"/>
              <a:gd name="connsiteX433" fmla="*/ 5411311 w 7768945"/>
              <a:gd name="connsiteY433" fmla="*/ 925590 h 2819970"/>
              <a:gd name="connsiteX434" fmla="*/ 5399362 w 7768945"/>
              <a:gd name="connsiteY434" fmla="*/ 948569 h 2819970"/>
              <a:gd name="connsiteX435" fmla="*/ 5389251 w 7768945"/>
              <a:gd name="connsiteY435" fmla="*/ 971548 h 2819970"/>
              <a:gd name="connsiteX436" fmla="*/ 5378221 w 7768945"/>
              <a:gd name="connsiteY436" fmla="*/ 995446 h 2819970"/>
              <a:gd name="connsiteX437" fmla="*/ 5368110 w 7768945"/>
              <a:gd name="connsiteY437" fmla="*/ 1020263 h 2819970"/>
              <a:gd name="connsiteX438" fmla="*/ 5359838 w 7768945"/>
              <a:gd name="connsiteY438" fmla="*/ 1044161 h 2819970"/>
              <a:gd name="connsiteX439" fmla="*/ 5350646 w 7768945"/>
              <a:gd name="connsiteY439" fmla="*/ 1068978 h 2819970"/>
              <a:gd name="connsiteX440" fmla="*/ 5343293 w 7768945"/>
              <a:gd name="connsiteY440" fmla="*/ 1093796 h 2819970"/>
              <a:gd name="connsiteX441" fmla="*/ 5335021 w 7768945"/>
              <a:gd name="connsiteY441" fmla="*/ 1118613 h 2819970"/>
              <a:gd name="connsiteX442" fmla="*/ 5328587 w 7768945"/>
              <a:gd name="connsiteY442" fmla="*/ 1144349 h 2819970"/>
              <a:gd name="connsiteX443" fmla="*/ 5322153 w 7768945"/>
              <a:gd name="connsiteY443" fmla="*/ 1170086 h 2819970"/>
              <a:gd name="connsiteX444" fmla="*/ 5316638 w 7768945"/>
              <a:gd name="connsiteY444" fmla="*/ 1195822 h 2819970"/>
              <a:gd name="connsiteX445" fmla="*/ 5312042 w 7768945"/>
              <a:gd name="connsiteY445" fmla="*/ 1221558 h 2819970"/>
              <a:gd name="connsiteX446" fmla="*/ 5306527 w 7768945"/>
              <a:gd name="connsiteY446" fmla="*/ 1248214 h 2819970"/>
              <a:gd name="connsiteX447" fmla="*/ 5303770 w 7768945"/>
              <a:gd name="connsiteY447" fmla="*/ 1274869 h 2819970"/>
              <a:gd name="connsiteX448" fmla="*/ 5300093 w 7768945"/>
              <a:gd name="connsiteY448" fmla="*/ 1301525 h 2819970"/>
              <a:gd name="connsiteX449" fmla="*/ 5298255 w 7768945"/>
              <a:gd name="connsiteY449" fmla="*/ 1327261 h 2819970"/>
              <a:gd name="connsiteX450" fmla="*/ 5295497 w 7768945"/>
              <a:gd name="connsiteY450" fmla="*/ 1354836 h 2819970"/>
              <a:gd name="connsiteX451" fmla="*/ 5294578 w 7768945"/>
              <a:gd name="connsiteY451" fmla="*/ 1382411 h 2819970"/>
              <a:gd name="connsiteX452" fmla="*/ 5294578 w 7768945"/>
              <a:gd name="connsiteY452" fmla="*/ 1409985 h 2819970"/>
              <a:gd name="connsiteX453" fmla="*/ 5294338 w 7768945"/>
              <a:gd name="connsiteY453" fmla="*/ 1409985 h 2819970"/>
              <a:gd name="connsiteX454" fmla="*/ 5293419 w 7768945"/>
              <a:gd name="connsiteY454" fmla="*/ 1445832 h 2819970"/>
              <a:gd name="connsiteX455" fmla="*/ 5292500 w 7768945"/>
              <a:gd name="connsiteY455" fmla="*/ 1482598 h 2819970"/>
              <a:gd name="connsiteX456" fmla="*/ 5290662 w 7768945"/>
              <a:gd name="connsiteY456" fmla="*/ 1518446 h 2819970"/>
              <a:gd name="connsiteX457" fmla="*/ 5286066 w 7768945"/>
              <a:gd name="connsiteY457" fmla="*/ 1554293 h 2819970"/>
              <a:gd name="connsiteX458" fmla="*/ 5282389 w 7768945"/>
              <a:gd name="connsiteY458" fmla="*/ 1589221 h 2819970"/>
              <a:gd name="connsiteX459" fmla="*/ 5277793 w 7768945"/>
              <a:gd name="connsiteY459" fmla="*/ 1624148 h 2819970"/>
              <a:gd name="connsiteX460" fmla="*/ 5271359 w 7768945"/>
              <a:gd name="connsiteY460" fmla="*/ 1659996 h 2819970"/>
              <a:gd name="connsiteX461" fmla="*/ 5265844 w 7768945"/>
              <a:gd name="connsiteY461" fmla="*/ 1694004 h 2819970"/>
              <a:gd name="connsiteX462" fmla="*/ 5258491 w 7768945"/>
              <a:gd name="connsiteY462" fmla="*/ 1728013 h 2819970"/>
              <a:gd name="connsiteX463" fmla="*/ 5249300 w 7768945"/>
              <a:gd name="connsiteY463" fmla="*/ 1762941 h 2819970"/>
              <a:gd name="connsiteX464" fmla="*/ 5240108 w 7768945"/>
              <a:gd name="connsiteY464" fmla="*/ 1796031 h 2819970"/>
              <a:gd name="connsiteX465" fmla="*/ 5230916 w 7768945"/>
              <a:gd name="connsiteY465" fmla="*/ 1829120 h 2819970"/>
              <a:gd name="connsiteX466" fmla="*/ 5219887 w 7768945"/>
              <a:gd name="connsiteY466" fmla="*/ 1863129 h 2819970"/>
              <a:gd name="connsiteX467" fmla="*/ 5207938 w 7768945"/>
              <a:gd name="connsiteY467" fmla="*/ 1895299 h 2819970"/>
              <a:gd name="connsiteX468" fmla="*/ 5195988 w 7768945"/>
              <a:gd name="connsiteY468" fmla="*/ 1927470 h 2819970"/>
              <a:gd name="connsiteX469" fmla="*/ 5184039 w 7768945"/>
              <a:gd name="connsiteY469" fmla="*/ 1958721 h 2819970"/>
              <a:gd name="connsiteX470" fmla="*/ 5170252 w 7768945"/>
              <a:gd name="connsiteY470" fmla="*/ 1989972 h 2819970"/>
              <a:gd name="connsiteX471" fmla="*/ 5155546 w 7768945"/>
              <a:gd name="connsiteY471" fmla="*/ 2021224 h 2819970"/>
              <a:gd name="connsiteX472" fmla="*/ 5139920 w 7768945"/>
              <a:gd name="connsiteY472" fmla="*/ 2051556 h 2819970"/>
              <a:gd name="connsiteX473" fmla="*/ 5124294 w 7768945"/>
              <a:gd name="connsiteY473" fmla="*/ 2081888 h 2819970"/>
              <a:gd name="connsiteX474" fmla="*/ 5106830 w 7768945"/>
              <a:gd name="connsiteY474" fmla="*/ 2111301 h 2819970"/>
              <a:gd name="connsiteX475" fmla="*/ 5089366 w 7768945"/>
              <a:gd name="connsiteY475" fmla="*/ 2140714 h 2819970"/>
              <a:gd name="connsiteX476" fmla="*/ 5071902 w 7768945"/>
              <a:gd name="connsiteY476" fmla="*/ 2170127 h 2819970"/>
              <a:gd name="connsiteX477" fmla="*/ 5053519 w 7768945"/>
              <a:gd name="connsiteY477" fmla="*/ 2198621 h 2819970"/>
              <a:gd name="connsiteX478" fmla="*/ 5033298 w 7768945"/>
              <a:gd name="connsiteY478" fmla="*/ 2226196 h 2819970"/>
              <a:gd name="connsiteX479" fmla="*/ 5013996 w 7768945"/>
              <a:gd name="connsiteY479" fmla="*/ 2253770 h 2819970"/>
              <a:gd name="connsiteX480" fmla="*/ 4993774 w 7768945"/>
              <a:gd name="connsiteY480" fmla="*/ 2280426 h 2819970"/>
              <a:gd name="connsiteX481" fmla="*/ 4971715 w 7768945"/>
              <a:gd name="connsiteY481" fmla="*/ 2306162 h 2819970"/>
              <a:gd name="connsiteX482" fmla="*/ 4950574 w 7768945"/>
              <a:gd name="connsiteY482" fmla="*/ 2332818 h 2819970"/>
              <a:gd name="connsiteX483" fmla="*/ 4927595 w 7768945"/>
              <a:gd name="connsiteY483" fmla="*/ 2358554 h 2819970"/>
              <a:gd name="connsiteX484" fmla="*/ 4904616 w 7768945"/>
              <a:gd name="connsiteY484" fmla="*/ 2383371 h 2819970"/>
              <a:gd name="connsiteX485" fmla="*/ 4880718 w 7768945"/>
              <a:gd name="connsiteY485" fmla="*/ 2407269 h 2819970"/>
              <a:gd name="connsiteX486" fmla="*/ 4857739 w 7768945"/>
              <a:gd name="connsiteY486" fmla="*/ 2431167 h 2819970"/>
              <a:gd name="connsiteX487" fmla="*/ 4832003 w 7768945"/>
              <a:gd name="connsiteY487" fmla="*/ 2453227 h 2819970"/>
              <a:gd name="connsiteX488" fmla="*/ 4806266 w 7768945"/>
              <a:gd name="connsiteY488" fmla="*/ 2476206 h 2819970"/>
              <a:gd name="connsiteX489" fmla="*/ 4780530 w 7768945"/>
              <a:gd name="connsiteY489" fmla="*/ 2497347 h 2819970"/>
              <a:gd name="connsiteX490" fmla="*/ 4754794 w 7768945"/>
              <a:gd name="connsiteY490" fmla="*/ 2519406 h 2819970"/>
              <a:gd name="connsiteX491" fmla="*/ 4728138 w 7768945"/>
              <a:gd name="connsiteY491" fmla="*/ 2539628 h 2819970"/>
              <a:gd name="connsiteX492" fmla="*/ 4700563 w 7768945"/>
              <a:gd name="connsiteY492" fmla="*/ 2560768 h 2819970"/>
              <a:gd name="connsiteX493" fmla="*/ 4672070 w 7768945"/>
              <a:gd name="connsiteY493" fmla="*/ 2579151 h 2819970"/>
              <a:gd name="connsiteX494" fmla="*/ 4643576 w 7768945"/>
              <a:gd name="connsiteY494" fmla="*/ 2597534 h 2819970"/>
              <a:gd name="connsiteX495" fmla="*/ 4615082 w 7768945"/>
              <a:gd name="connsiteY495" fmla="*/ 2615918 h 2819970"/>
              <a:gd name="connsiteX496" fmla="*/ 4585669 w 7768945"/>
              <a:gd name="connsiteY496" fmla="*/ 2632462 h 2819970"/>
              <a:gd name="connsiteX497" fmla="*/ 4556256 w 7768945"/>
              <a:gd name="connsiteY497" fmla="*/ 2649926 h 2819970"/>
              <a:gd name="connsiteX498" fmla="*/ 4525924 w 7768945"/>
              <a:gd name="connsiteY498" fmla="*/ 2666471 h 2819970"/>
              <a:gd name="connsiteX499" fmla="*/ 4495592 w 7768945"/>
              <a:gd name="connsiteY499" fmla="*/ 2681178 h 2819970"/>
              <a:gd name="connsiteX500" fmla="*/ 4464340 w 7768945"/>
              <a:gd name="connsiteY500" fmla="*/ 2695884 h 2819970"/>
              <a:gd name="connsiteX501" fmla="*/ 4433089 w 7768945"/>
              <a:gd name="connsiteY501" fmla="*/ 2709671 h 2819970"/>
              <a:gd name="connsiteX502" fmla="*/ 4400919 w 7768945"/>
              <a:gd name="connsiteY502" fmla="*/ 2721621 h 2819970"/>
              <a:gd name="connsiteX503" fmla="*/ 4369667 w 7768945"/>
              <a:gd name="connsiteY503" fmla="*/ 2734489 h 2819970"/>
              <a:gd name="connsiteX504" fmla="*/ 4335659 w 7768945"/>
              <a:gd name="connsiteY504" fmla="*/ 2745519 h 2819970"/>
              <a:gd name="connsiteX505" fmla="*/ 4303488 w 7768945"/>
              <a:gd name="connsiteY505" fmla="*/ 2756548 h 2819970"/>
              <a:gd name="connsiteX506" fmla="*/ 4270399 w 7768945"/>
              <a:gd name="connsiteY506" fmla="*/ 2765740 h 2819970"/>
              <a:gd name="connsiteX507" fmla="*/ 4236390 w 7768945"/>
              <a:gd name="connsiteY507" fmla="*/ 2775851 h 2819970"/>
              <a:gd name="connsiteX508" fmla="*/ 4202381 w 7768945"/>
              <a:gd name="connsiteY508" fmla="*/ 2784123 h 2819970"/>
              <a:gd name="connsiteX509" fmla="*/ 4168372 w 7768945"/>
              <a:gd name="connsiteY509" fmla="*/ 2791476 h 2819970"/>
              <a:gd name="connsiteX510" fmla="*/ 4133444 w 7768945"/>
              <a:gd name="connsiteY510" fmla="*/ 2798830 h 2819970"/>
              <a:gd name="connsiteX511" fmla="*/ 4098517 w 7768945"/>
              <a:gd name="connsiteY511" fmla="*/ 2803425 h 2819970"/>
              <a:gd name="connsiteX512" fmla="*/ 4063589 w 7768945"/>
              <a:gd name="connsiteY512" fmla="*/ 2808940 h 2819970"/>
              <a:gd name="connsiteX513" fmla="*/ 4028661 w 7768945"/>
              <a:gd name="connsiteY513" fmla="*/ 2813536 h 2819970"/>
              <a:gd name="connsiteX514" fmla="*/ 3991895 w 7768945"/>
              <a:gd name="connsiteY514" fmla="*/ 2816294 h 2819970"/>
              <a:gd name="connsiteX515" fmla="*/ 3956967 w 7768945"/>
              <a:gd name="connsiteY515" fmla="*/ 2818132 h 2819970"/>
              <a:gd name="connsiteX516" fmla="*/ 3920200 w 7768945"/>
              <a:gd name="connsiteY516" fmla="*/ 2819970 h 2819970"/>
              <a:gd name="connsiteX517" fmla="*/ 3884353 w 7768945"/>
              <a:gd name="connsiteY517" fmla="*/ 2819970 h 2819970"/>
              <a:gd name="connsiteX518" fmla="*/ 3847587 w 7768945"/>
              <a:gd name="connsiteY518" fmla="*/ 2819970 h 2819970"/>
              <a:gd name="connsiteX519" fmla="*/ 3811740 w 7768945"/>
              <a:gd name="connsiteY519" fmla="*/ 2818132 h 2819970"/>
              <a:gd name="connsiteX520" fmla="*/ 3775893 w 7768945"/>
              <a:gd name="connsiteY520" fmla="*/ 2816294 h 2819970"/>
              <a:gd name="connsiteX521" fmla="*/ 3740046 w 7768945"/>
              <a:gd name="connsiteY521" fmla="*/ 2813536 h 2819970"/>
              <a:gd name="connsiteX522" fmla="*/ 3704199 w 7768945"/>
              <a:gd name="connsiteY522" fmla="*/ 2808940 h 2819970"/>
              <a:gd name="connsiteX523" fmla="*/ 3669271 w 7768945"/>
              <a:gd name="connsiteY523" fmla="*/ 2803425 h 2819970"/>
              <a:gd name="connsiteX524" fmla="*/ 3634343 w 7768945"/>
              <a:gd name="connsiteY524" fmla="*/ 2798830 h 2819970"/>
              <a:gd name="connsiteX525" fmla="*/ 3600334 w 7768945"/>
              <a:gd name="connsiteY525" fmla="*/ 2791476 h 2819970"/>
              <a:gd name="connsiteX526" fmla="*/ 3565406 w 7768945"/>
              <a:gd name="connsiteY526" fmla="*/ 2784123 h 2819970"/>
              <a:gd name="connsiteX527" fmla="*/ 3531398 w 7768945"/>
              <a:gd name="connsiteY527" fmla="*/ 2775851 h 2819970"/>
              <a:gd name="connsiteX528" fmla="*/ 3498308 w 7768945"/>
              <a:gd name="connsiteY528" fmla="*/ 2765740 h 2819970"/>
              <a:gd name="connsiteX529" fmla="*/ 3465218 w 7768945"/>
              <a:gd name="connsiteY529" fmla="*/ 2756548 h 2819970"/>
              <a:gd name="connsiteX530" fmla="*/ 3431210 w 7768945"/>
              <a:gd name="connsiteY530" fmla="*/ 2745519 h 2819970"/>
              <a:gd name="connsiteX531" fmla="*/ 3399039 w 7768945"/>
              <a:gd name="connsiteY531" fmla="*/ 2734489 h 2819970"/>
              <a:gd name="connsiteX532" fmla="*/ 3366869 w 7768945"/>
              <a:gd name="connsiteY532" fmla="*/ 2721621 h 2819970"/>
              <a:gd name="connsiteX533" fmla="*/ 3335617 w 7768945"/>
              <a:gd name="connsiteY533" fmla="*/ 2709671 h 2819970"/>
              <a:gd name="connsiteX534" fmla="*/ 3303447 w 7768945"/>
              <a:gd name="connsiteY534" fmla="*/ 2695884 h 2819970"/>
              <a:gd name="connsiteX535" fmla="*/ 3273115 w 7768945"/>
              <a:gd name="connsiteY535" fmla="*/ 2681178 h 2819970"/>
              <a:gd name="connsiteX536" fmla="*/ 3242783 w 7768945"/>
              <a:gd name="connsiteY536" fmla="*/ 2666471 h 2819970"/>
              <a:gd name="connsiteX537" fmla="*/ 3212451 w 7768945"/>
              <a:gd name="connsiteY537" fmla="*/ 2649926 h 2819970"/>
              <a:gd name="connsiteX538" fmla="*/ 3182118 w 7768945"/>
              <a:gd name="connsiteY538" fmla="*/ 2632462 h 2819970"/>
              <a:gd name="connsiteX539" fmla="*/ 3152706 w 7768945"/>
              <a:gd name="connsiteY539" fmla="*/ 2615918 h 2819970"/>
              <a:gd name="connsiteX540" fmla="*/ 3124212 w 7768945"/>
              <a:gd name="connsiteY540" fmla="*/ 2597534 h 2819970"/>
              <a:gd name="connsiteX541" fmla="*/ 3095718 w 7768945"/>
              <a:gd name="connsiteY541" fmla="*/ 2579151 h 2819970"/>
              <a:gd name="connsiteX542" fmla="*/ 3068143 w 7768945"/>
              <a:gd name="connsiteY542" fmla="*/ 2560768 h 2819970"/>
              <a:gd name="connsiteX543" fmla="*/ 3040569 w 7768945"/>
              <a:gd name="connsiteY543" fmla="*/ 2539628 h 2819970"/>
              <a:gd name="connsiteX544" fmla="*/ 3012994 w 7768945"/>
              <a:gd name="connsiteY544" fmla="*/ 2519406 h 2819970"/>
              <a:gd name="connsiteX545" fmla="*/ 2986338 w 7768945"/>
              <a:gd name="connsiteY545" fmla="*/ 2497347 h 2819970"/>
              <a:gd name="connsiteX546" fmla="*/ 2961521 w 7768945"/>
              <a:gd name="connsiteY546" fmla="*/ 2476206 h 2819970"/>
              <a:gd name="connsiteX547" fmla="*/ 2935785 w 7768945"/>
              <a:gd name="connsiteY547" fmla="*/ 2453227 h 2819970"/>
              <a:gd name="connsiteX548" fmla="*/ 2910968 w 7768945"/>
              <a:gd name="connsiteY548" fmla="*/ 2431167 h 2819970"/>
              <a:gd name="connsiteX549" fmla="*/ 2887070 w 7768945"/>
              <a:gd name="connsiteY549" fmla="*/ 2407269 h 2819970"/>
              <a:gd name="connsiteX550" fmla="*/ 2863172 w 7768945"/>
              <a:gd name="connsiteY550" fmla="*/ 2383371 h 2819970"/>
              <a:gd name="connsiteX551" fmla="*/ 2839273 w 7768945"/>
              <a:gd name="connsiteY551" fmla="*/ 2358554 h 2819970"/>
              <a:gd name="connsiteX552" fmla="*/ 2818133 w 7768945"/>
              <a:gd name="connsiteY552" fmla="*/ 2332818 h 2819970"/>
              <a:gd name="connsiteX553" fmla="*/ 2796073 w 7768945"/>
              <a:gd name="connsiteY553" fmla="*/ 2306162 h 2819970"/>
              <a:gd name="connsiteX554" fmla="*/ 2774933 w 7768945"/>
              <a:gd name="connsiteY554" fmla="*/ 2280426 h 2819970"/>
              <a:gd name="connsiteX555" fmla="*/ 2754711 w 7768945"/>
              <a:gd name="connsiteY555" fmla="*/ 2253770 h 2819970"/>
              <a:gd name="connsiteX556" fmla="*/ 2733571 w 7768945"/>
              <a:gd name="connsiteY556" fmla="*/ 2226196 h 2819970"/>
              <a:gd name="connsiteX557" fmla="*/ 2714268 w 7768945"/>
              <a:gd name="connsiteY557" fmla="*/ 2198621 h 2819970"/>
              <a:gd name="connsiteX558" fmla="*/ 2695885 w 7768945"/>
              <a:gd name="connsiteY558" fmla="*/ 2170127 h 2819970"/>
              <a:gd name="connsiteX559" fmla="*/ 2678421 w 7768945"/>
              <a:gd name="connsiteY559" fmla="*/ 2140714 h 2819970"/>
              <a:gd name="connsiteX560" fmla="*/ 2660038 w 7768945"/>
              <a:gd name="connsiteY560" fmla="*/ 2111301 h 2819970"/>
              <a:gd name="connsiteX561" fmla="*/ 2643493 w 7768945"/>
              <a:gd name="connsiteY561" fmla="*/ 2081888 h 2819970"/>
              <a:gd name="connsiteX562" fmla="*/ 2627868 w 7768945"/>
              <a:gd name="connsiteY562" fmla="*/ 2051556 h 2819970"/>
              <a:gd name="connsiteX563" fmla="*/ 2613161 w 7768945"/>
              <a:gd name="connsiteY563" fmla="*/ 2021224 h 2819970"/>
              <a:gd name="connsiteX564" fmla="*/ 2598455 w 7768945"/>
              <a:gd name="connsiteY564" fmla="*/ 1989972 h 2819970"/>
              <a:gd name="connsiteX565" fmla="*/ 2584667 w 7768945"/>
              <a:gd name="connsiteY565" fmla="*/ 1958721 h 2819970"/>
              <a:gd name="connsiteX566" fmla="*/ 2570880 w 7768945"/>
              <a:gd name="connsiteY566" fmla="*/ 1927470 h 2819970"/>
              <a:gd name="connsiteX567" fmla="*/ 2559850 w 7768945"/>
              <a:gd name="connsiteY567" fmla="*/ 1895299 h 2819970"/>
              <a:gd name="connsiteX568" fmla="*/ 2547901 w 7768945"/>
              <a:gd name="connsiteY568" fmla="*/ 1863129 h 2819970"/>
              <a:gd name="connsiteX569" fmla="*/ 2536871 w 7768945"/>
              <a:gd name="connsiteY569" fmla="*/ 1829120 h 2819970"/>
              <a:gd name="connsiteX570" fmla="*/ 2526761 w 7768945"/>
              <a:gd name="connsiteY570" fmla="*/ 1796031 h 2819970"/>
              <a:gd name="connsiteX571" fmla="*/ 2518488 w 7768945"/>
              <a:gd name="connsiteY571" fmla="*/ 1762941 h 2819970"/>
              <a:gd name="connsiteX572" fmla="*/ 2509297 w 7768945"/>
              <a:gd name="connsiteY572" fmla="*/ 1728013 h 2819970"/>
              <a:gd name="connsiteX573" fmla="*/ 2502863 w 7768945"/>
              <a:gd name="connsiteY573" fmla="*/ 1694004 h 2819970"/>
              <a:gd name="connsiteX574" fmla="*/ 2495509 w 7768945"/>
              <a:gd name="connsiteY574" fmla="*/ 1659996 h 2819970"/>
              <a:gd name="connsiteX575" fmla="*/ 2489994 w 7768945"/>
              <a:gd name="connsiteY575" fmla="*/ 1624148 h 2819970"/>
              <a:gd name="connsiteX576" fmla="*/ 2485399 w 7768945"/>
              <a:gd name="connsiteY576" fmla="*/ 1589221 h 2819970"/>
              <a:gd name="connsiteX577" fmla="*/ 2480803 w 7768945"/>
              <a:gd name="connsiteY577" fmla="*/ 1554293 h 2819970"/>
              <a:gd name="connsiteX578" fmla="*/ 2478045 w 7768945"/>
              <a:gd name="connsiteY578" fmla="*/ 1518446 h 2819970"/>
              <a:gd name="connsiteX579" fmla="*/ 2475288 w 7768945"/>
              <a:gd name="connsiteY579" fmla="*/ 1482598 h 2819970"/>
              <a:gd name="connsiteX580" fmla="*/ 2474369 w 7768945"/>
              <a:gd name="connsiteY580" fmla="*/ 1445832 h 2819970"/>
              <a:gd name="connsiteX581" fmla="*/ 2474369 w 7768945"/>
              <a:gd name="connsiteY581" fmla="*/ 1409985 h 2819970"/>
              <a:gd name="connsiteX582" fmla="*/ 2474369 w 7768945"/>
              <a:gd name="connsiteY582" fmla="*/ 1382411 h 2819970"/>
              <a:gd name="connsiteX583" fmla="*/ 2473450 w 7768945"/>
              <a:gd name="connsiteY583" fmla="*/ 1354836 h 2819970"/>
              <a:gd name="connsiteX584" fmla="*/ 2471611 w 7768945"/>
              <a:gd name="connsiteY584" fmla="*/ 1327261 h 2819970"/>
              <a:gd name="connsiteX585" fmla="*/ 2467935 w 7768945"/>
              <a:gd name="connsiteY585" fmla="*/ 1301525 h 2819970"/>
              <a:gd name="connsiteX586" fmla="*/ 2465177 w 7768945"/>
              <a:gd name="connsiteY586" fmla="*/ 1274869 h 2819970"/>
              <a:gd name="connsiteX587" fmla="*/ 2462420 w 7768945"/>
              <a:gd name="connsiteY587" fmla="*/ 1248214 h 2819970"/>
              <a:gd name="connsiteX588" fmla="*/ 2457824 w 7768945"/>
              <a:gd name="connsiteY588" fmla="*/ 1221558 h 2819970"/>
              <a:gd name="connsiteX589" fmla="*/ 2452309 w 7768945"/>
              <a:gd name="connsiteY589" fmla="*/ 1195822 h 2819970"/>
              <a:gd name="connsiteX590" fmla="*/ 2446794 w 7768945"/>
              <a:gd name="connsiteY590" fmla="*/ 1170086 h 2819970"/>
              <a:gd name="connsiteX591" fmla="*/ 2441279 w 7768945"/>
              <a:gd name="connsiteY591" fmla="*/ 1144349 h 2819970"/>
              <a:gd name="connsiteX592" fmla="*/ 2433926 w 7768945"/>
              <a:gd name="connsiteY592" fmla="*/ 1118613 h 2819970"/>
              <a:gd name="connsiteX593" fmla="*/ 2426573 w 7768945"/>
              <a:gd name="connsiteY593" fmla="*/ 1093796 h 2819970"/>
              <a:gd name="connsiteX594" fmla="*/ 2418300 w 7768945"/>
              <a:gd name="connsiteY594" fmla="*/ 1068978 h 2819970"/>
              <a:gd name="connsiteX595" fmla="*/ 2409109 w 7768945"/>
              <a:gd name="connsiteY595" fmla="*/ 1044161 h 2819970"/>
              <a:gd name="connsiteX596" fmla="*/ 2400836 w 7768945"/>
              <a:gd name="connsiteY596" fmla="*/ 1020263 h 2819970"/>
              <a:gd name="connsiteX597" fmla="*/ 2390726 w 7768945"/>
              <a:gd name="connsiteY597" fmla="*/ 995446 h 2819970"/>
              <a:gd name="connsiteX598" fmla="*/ 2379696 w 7768945"/>
              <a:gd name="connsiteY598" fmla="*/ 971548 h 2819970"/>
              <a:gd name="connsiteX599" fmla="*/ 2369585 w 7768945"/>
              <a:gd name="connsiteY599" fmla="*/ 948569 h 2819970"/>
              <a:gd name="connsiteX600" fmla="*/ 2357636 w 7768945"/>
              <a:gd name="connsiteY600" fmla="*/ 925590 h 2819970"/>
              <a:gd name="connsiteX601" fmla="*/ 2345687 w 7768945"/>
              <a:gd name="connsiteY601" fmla="*/ 903530 h 2819970"/>
              <a:gd name="connsiteX602" fmla="*/ 2332819 w 7768945"/>
              <a:gd name="connsiteY602" fmla="*/ 880551 h 2819970"/>
              <a:gd name="connsiteX603" fmla="*/ 2319951 w 7768945"/>
              <a:gd name="connsiteY603" fmla="*/ 858492 h 2819970"/>
              <a:gd name="connsiteX604" fmla="*/ 2307082 w 7768945"/>
              <a:gd name="connsiteY604" fmla="*/ 836432 h 2819970"/>
              <a:gd name="connsiteX605" fmla="*/ 2293295 w 7768945"/>
              <a:gd name="connsiteY605" fmla="*/ 815291 h 2819970"/>
              <a:gd name="connsiteX606" fmla="*/ 2278589 w 7768945"/>
              <a:gd name="connsiteY606" fmla="*/ 795070 h 2819970"/>
              <a:gd name="connsiteX607" fmla="*/ 2262963 w 7768945"/>
              <a:gd name="connsiteY607" fmla="*/ 773010 h 2819970"/>
              <a:gd name="connsiteX608" fmla="*/ 2247337 w 7768945"/>
              <a:gd name="connsiteY608" fmla="*/ 753708 h 2819970"/>
              <a:gd name="connsiteX609" fmla="*/ 2230792 w 7768945"/>
              <a:gd name="connsiteY609" fmla="*/ 732567 h 2819970"/>
              <a:gd name="connsiteX610" fmla="*/ 2214248 w 7768945"/>
              <a:gd name="connsiteY610" fmla="*/ 714184 h 2819970"/>
              <a:gd name="connsiteX611" fmla="*/ 2197703 w 7768945"/>
              <a:gd name="connsiteY611" fmla="*/ 694882 h 2819970"/>
              <a:gd name="connsiteX612" fmla="*/ 2180239 w 7768945"/>
              <a:gd name="connsiteY612" fmla="*/ 676499 h 2819970"/>
              <a:gd name="connsiteX613" fmla="*/ 2162775 w 7768945"/>
              <a:gd name="connsiteY613" fmla="*/ 657197 h 2819970"/>
              <a:gd name="connsiteX614" fmla="*/ 2144392 w 7768945"/>
              <a:gd name="connsiteY614" fmla="*/ 639733 h 2819970"/>
              <a:gd name="connsiteX615" fmla="*/ 2125089 w 7768945"/>
              <a:gd name="connsiteY615" fmla="*/ 622269 h 2819970"/>
              <a:gd name="connsiteX616" fmla="*/ 2106706 w 7768945"/>
              <a:gd name="connsiteY616" fmla="*/ 605724 h 2819970"/>
              <a:gd name="connsiteX617" fmla="*/ 2087404 w 7768945"/>
              <a:gd name="connsiteY617" fmla="*/ 589179 h 2819970"/>
              <a:gd name="connsiteX618" fmla="*/ 2067183 w 7768945"/>
              <a:gd name="connsiteY618" fmla="*/ 573553 h 2819970"/>
              <a:gd name="connsiteX619" fmla="*/ 2046961 w 7768945"/>
              <a:gd name="connsiteY619" fmla="*/ 557928 h 2819970"/>
              <a:gd name="connsiteX620" fmla="*/ 2026740 w 7768945"/>
              <a:gd name="connsiteY620" fmla="*/ 543221 h 2819970"/>
              <a:gd name="connsiteX621" fmla="*/ 2004680 w 7768945"/>
              <a:gd name="connsiteY621" fmla="*/ 528515 h 2819970"/>
              <a:gd name="connsiteX622" fmla="*/ 1984458 w 7768945"/>
              <a:gd name="connsiteY622" fmla="*/ 513808 h 2819970"/>
              <a:gd name="connsiteX623" fmla="*/ 1961480 w 7768945"/>
              <a:gd name="connsiteY623" fmla="*/ 500940 h 2819970"/>
              <a:gd name="connsiteX624" fmla="*/ 1940339 w 7768945"/>
              <a:gd name="connsiteY624" fmla="*/ 487153 h 2819970"/>
              <a:gd name="connsiteX625" fmla="*/ 1917360 w 7768945"/>
              <a:gd name="connsiteY625" fmla="*/ 474285 h 2819970"/>
              <a:gd name="connsiteX626" fmla="*/ 1895301 w 7768945"/>
              <a:gd name="connsiteY626" fmla="*/ 462336 h 2819970"/>
              <a:gd name="connsiteX627" fmla="*/ 1871403 w 7768945"/>
              <a:gd name="connsiteY627" fmla="*/ 450386 h 2819970"/>
              <a:gd name="connsiteX628" fmla="*/ 1848424 w 7768945"/>
              <a:gd name="connsiteY628" fmla="*/ 440276 h 2819970"/>
              <a:gd name="connsiteX629" fmla="*/ 1824526 w 7768945"/>
              <a:gd name="connsiteY629" fmla="*/ 430165 h 2819970"/>
              <a:gd name="connsiteX630" fmla="*/ 1799708 w 7768945"/>
              <a:gd name="connsiteY630" fmla="*/ 420054 h 2819970"/>
              <a:gd name="connsiteX631" fmla="*/ 1776729 w 7768945"/>
              <a:gd name="connsiteY631" fmla="*/ 410863 h 2819970"/>
              <a:gd name="connsiteX632" fmla="*/ 1751912 w 7768945"/>
              <a:gd name="connsiteY632" fmla="*/ 401671 h 2819970"/>
              <a:gd name="connsiteX633" fmla="*/ 1726176 w 7768945"/>
              <a:gd name="connsiteY633" fmla="*/ 394318 h 2819970"/>
              <a:gd name="connsiteX634" fmla="*/ 1702277 w 7768945"/>
              <a:gd name="connsiteY634" fmla="*/ 386965 h 2819970"/>
              <a:gd name="connsiteX635" fmla="*/ 1676541 w 7768945"/>
              <a:gd name="connsiteY635" fmla="*/ 380531 h 2819970"/>
              <a:gd name="connsiteX636" fmla="*/ 1650805 w 7768945"/>
              <a:gd name="connsiteY636" fmla="*/ 373177 h 2819970"/>
              <a:gd name="connsiteX637" fmla="*/ 1625069 w 7768945"/>
              <a:gd name="connsiteY637" fmla="*/ 367662 h 2819970"/>
              <a:gd name="connsiteX638" fmla="*/ 1599332 w 7768945"/>
              <a:gd name="connsiteY638" fmla="*/ 362148 h 2819970"/>
              <a:gd name="connsiteX639" fmla="*/ 1572677 w 7768945"/>
              <a:gd name="connsiteY639" fmla="*/ 358471 h 2819970"/>
              <a:gd name="connsiteX640" fmla="*/ 1546021 w 7768945"/>
              <a:gd name="connsiteY640" fmla="*/ 354794 h 2819970"/>
              <a:gd name="connsiteX641" fmla="*/ 1518446 w 7768945"/>
              <a:gd name="connsiteY641" fmla="*/ 352037 h 2819970"/>
              <a:gd name="connsiteX642" fmla="*/ 1492710 w 7768945"/>
              <a:gd name="connsiteY642" fmla="*/ 350199 h 2819970"/>
              <a:gd name="connsiteX643" fmla="*/ 1465135 w 7768945"/>
              <a:gd name="connsiteY643" fmla="*/ 347441 h 2819970"/>
              <a:gd name="connsiteX644" fmla="*/ 1437560 w 7768945"/>
              <a:gd name="connsiteY644" fmla="*/ 346522 h 2819970"/>
              <a:gd name="connsiteX645" fmla="*/ 1409986 w 7768945"/>
              <a:gd name="connsiteY645" fmla="*/ 345603 h 2819970"/>
              <a:gd name="connsiteX646" fmla="*/ 1382411 w 7768945"/>
              <a:gd name="connsiteY646" fmla="*/ 346522 h 2819970"/>
              <a:gd name="connsiteX647" fmla="*/ 1355756 w 7768945"/>
              <a:gd name="connsiteY647" fmla="*/ 347441 h 2819970"/>
              <a:gd name="connsiteX648" fmla="*/ 1329100 w 7768945"/>
              <a:gd name="connsiteY648" fmla="*/ 350199 h 2819970"/>
              <a:gd name="connsiteX649" fmla="*/ 1301525 w 7768945"/>
              <a:gd name="connsiteY649" fmla="*/ 352037 h 2819970"/>
              <a:gd name="connsiteX650" fmla="*/ 1274870 w 7768945"/>
              <a:gd name="connsiteY650" fmla="*/ 354794 h 2819970"/>
              <a:gd name="connsiteX651" fmla="*/ 1248214 w 7768945"/>
              <a:gd name="connsiteY651" fmla="*/ 358471 h 2819970"/>
              <a:gd name="connsiteX652" fmla="*/ 1221559 w 7768945"/>
              <a:gd name="connsiteY652" fmla="*/ 362148 h 2819970"/>
              <a:gd name="connsiteX653" fmla="*/ 1196742 w 7768945"/>
              <a:gd name="connsiteY653" fmla="*/ 367662 h 2819970"/>
              <a:gd name="connsiteX654" fmla="*/ 1170086 w 7768945"/>
              <a:gd name="connsiteY654" fmla="*/ 373177 h 2819970"/>
              <a:gd name="connsiteX655" fmla="*/ 1144350 w 7768945"/>
              <a:gd name="connsiteY655" fmla="*/ 380531 h 2819970"/>
              <a:gd name="connsiteX656" fmla="*/ 1118614 w 7768945"/>
              <a:gd name="connsiteY656" fmla="*/ 386965 h 2819970"/>
              <a:gd name="connsiteX657" fmla="*/ 1094715 w 7768945"/>
              <a:gd name="connsiteY657" fmla="*/ 394318 h 2819970"/>
              <a:gd name="connsiteX658" fmla="*/ 1068979 w 7768945"/>
              <a:gd name="connsiteY658" fmla="*/ 401671 h 2819970"/>
              <a:gd name="connsiteX659" fmla="*/ 1044162 w 7768945"/>
              <a:gd name="connsiteY659" fmla="*/ 410863 h 2819970"/>
              <a:gd name="connsiteX660" fmla="*/ 1020263 w 7768945"/>
              <a:gd name="connsiteY660" fmla="*/ 420054 h 2819970"/>
              <a:gd name="connsiteX661" fmla="*/ 996365 w 7768945"/>
              <a:gd name="connsiteY661" fmla="*/ 430165 h 2819970"/>
              <a:gd name="connsiteX662" fmla="*/ 973386 w 7768945"/>
              <a:gd name="connsiteY662" fmla="*/ 440276 h 2819970"/>
              <a:gd name="connsiteX663" fmla="*/ 949488 w 7768945"/>
              <a:gd name="connsiteY663" fmla="*/ 450386 h 2819970"/>
              <a:gd name="connsiteX664" fmla="*/ 925590 w 7768945"/>
              <a:gd name="connsiteY664" fmla="*/ 462336 h 2819970"/>
              <a:gd name="connsiteX665" fmla="*/ 903531 w 7768945"/>
              <a:gd name="connsiteY665" fmla="*/ 474285 h 2819970"/>
              <a:gd name="connsiteX666" fmla="*/ 880552 w 7768945"/>
              <a:gd name="connsiteY666" fmla="*/ 487153 h 2819970"/>
              <a:gd name="connsiteX667" fmla="*/ 859411 w 7768945"/>
              <a:gd name="connsiteY667" fmla="*/ 500940 h 2819970"/>
              <a:gd name="connsiteX668" fmla="*/ 836432 w 7768945"/>
              <a:gd name="connsiteY668" fmla="*/ 513808 h 2819970"/>
              <a:gd name="connsiteX669" fmla="*/ 815292 w 7768945"/>
              <a:gd name="connsiteY669" fmla="*/ 528515 h 2819970"/>
              <a:gd name="connsiteX670" fmla="*/ 795070 w 7768945"/>
              <a:gd name="connsiteY670" fmla="*/ 543221 h 2819970"/>
              <a:gd name="connsiteX671" fmla="*/ 773930 w 7768945"/>
              <a:gd name="connsiteY671" fmla="*/ 557928 h 2819970"/>
              <a:gd name="connsiteX672" fmla="*/ 753708 w 7768945"/>
              <a:gd name="connsiteY672" fmla="*/ 573553 h 2819970"/>
              <a:gd name="connsiteX673" fmla="*/ 733487 w 7768945"/>
              <a:gd name="connsiteY673" fmla="*/ 589179 h 2819970"/>
              <a:gd name="connsiteX674" fmla="*/ 714185 w 7768945"/>
              <a:gd name="connsiteY674" fmla="*/ 605724 h 2819970"/>
              <a:gd name="connsiteX675" fmla="*/ 695802 w 7768945"/>
              <a:gd name="connsiteY675" fmla="*/ 622269 h 2819970"/>
              <a:gd name="connsiteX676" fmla="*/ 676499 w 7768945"/>
              <a:gd name="connsiteY676" fmla="*/ 639733 h 2819970"/>
              <a:gd name="connsiteX677" fmla="*/ 658116 w 7768945"/>
              <a:gd name="connsiteY677" fmla="*/ 657197 h 2819970"/>
              <a:gd name="connsiteX678" fmla="*/ 640652 w 7768945"/>
              <a:gd name="connsiteY678" fmla="*/ 676499 h 2819970"/>
              <a:gd name="connsiteX679" fmla="*/ 623188 w 7768945"/>
              <a:gd name="connsiteY679" fmla="*/ 694882 h 2819970"/>
              <a:gd name="connsiteX680" fmla="*/ 606643 w 7768945"/>
              <a:gd name="connsiteY680" fmla="*/ 714184 h 2819970"/>
              <a:gd name="connsiteX681" fmla="*/ 590098 w 7768945"/>
              <a:gd name="connsiteY681" fmla="*/ 732567 h 2819970"/>
              <a:gd name="connsiteX682" fmla="*/ 573553 w 7768945"/>
              <a:gd name="connsiteY682" fmla="*/ 753708 h 2819970"/>
              <a:gd name="connsiteX683" fmla="*/ 558847 w 7768945"/>
              <a:gd name="connsiteY683" fmla="*/ 773010 h 2819970"/>
              <a:gd name="connsiteX684" fmla="*/ 543221 w 7768945"/>
              <a:gd name="connsiteY684" fmla="*/ 795070 h 2819970"/>
              <a:gd name="connsiteX685" fmla="*/ 528515 w 7768945"/>
              <a:gd name="connsiteY685" fmla="*/ 815291 h 2819970"/>
              <a:gd name="connsiteX686" fmla="*/ 514728 w 7768945"/>
              <a:gd name="connsiteY686" fmla="*/ 836432 h 2819970"/>
              <a:gd name="connsiteX687" fmla="*/ 500940 w 7768945"/>
              <a:gd name="connsiteY687" fmla="*/ 858492 h 2819970"/>
              <a:gd name="connsiteX688" fmla="*/ 488072 w 7768945"/>
              <a:gd name="connsiteY688" fmla="*/ 880551 h 2819970"/>
              <a:gd name="connsiteX689" fmla="*/ 475204 w 7768945"/>
              <a:gd name="connsiteY689" fmla="*/ 903530 h 2819970"/>
              <a:gd name="connsiteX690" fmla="*/ 463255 w 7768945"/>
              <a:gd name="connsiteY690" fmla="*/ 925590 h 2819970"/>
              <a:gd name="connsiteX691" fmla="*/ 451306 w 7768945"/>
              <a:gd name="connsiteY691" fmla="*/ 948569 h 2819970"/>
              <a:gd name="connsiteX692" fmla="*/ 441195 w 7768945"/>
              <a:gd name="connsiteY692" fmla="*/ 971548 h 2819970"/>
              <a:gd name="connsiteX693" fmla="*/ 430165 w 7768945"/>
              <a:gd name="connsiteY693" fmla="*/ 995446 h 2819970"/>
              <a:gd name="connsiteX694" fmla="*/ 420055 w 7768945"/>
              <a:gd name="connsiteY694" fmla="*/ 1020263 h 2819970"/>
              <a:gd name="connsiteX695" fmla="*/ 411782 w 7768945"/>
              <a:gd name="connsiteY695" fmla="*/ 1044161 h 2819970"/>
              <a:gd name="connsiteX696" fmla="*/ 402591 w 7768945"/>
              <a:gd name="connsiteY696" fmla="*/ 1068978 h 2819970"/>
              <a:gd name="connsiteX697" fmla="*/ 395237 w 7768945"/>
              <a:gd name="connsiteY697" fmla="*/ 1093796 h 2819970"/>
              <a:gd name="connsiteX698" fmla="*/ 386965 w 7768945"/>
              <a:gd name="connsiteY698" fmla="*/ 1118613 h 2819970"/>
              <a:gd name="connsiteX699" fmla="*/ 380531 w 7768945"/>
              <a:gd name="connsiteY699" fmla="*/ 1144349 h 2819970"/>
              <a:gd name="connsiteX700" fmla="*/ 374097 w 7768945"/>
              <a:gd name="connsiteY700" fmla="*/ 1170086 h 2819970"/>
              <a:gd name="connsiteX701" fmla="*/ 368582 w 7768945"/>
              <a:gd name="connsiteY701" fmla="*/ 1195822 h 2819970"/>
              <a:gd name="connsiteX702" fmla="*/ 363986 w 7768945"/>
              <a:gd name="connsiteY702" fmla="*/ 1221558 h 2819970"/>
              <a:gd name="connsiteX703" fmla="*/ 358471 w 7768945"/>
              <a:gd name="connsiteY703" fmla="*/ 1248214 h 2819970"/>
              <a:gd name="connsiteX704" fmla="*/ 355713 w 7768945"/>
              <a:gd name="connsiteY704" fmla="*/ 1274869 h 2819970"/>
              <a:gd name="connsiteX705" fmla="*/ 352037 w 7768945"/>
              <a:gd name="connsiteY705" fmla="*/ 1301525 h 2819970"/>
              <a:gd name="connsiteX706" fmla="*/ 350198 w 7768945"/>
              <a:gd name="connsiteY706" fmla="*/ 1327261 h 2819970"/>
              <a:gd name="connsiteX707" fmla="*/ 347441 w 7768945"/>
              <a:gd name="connsiteY707" fmla="*/ 1354836 h 2819970"/>
              <a:gd name="connsiteX708" fmla="*/ 346522 w 7768945"/>
              <a:gd name="connsiteY708" fmla="*/ 1382411 h 2819970"/>
              <a:gd name="connsiteX709" fmla="*/ 346522 w 7768945"/>
              <a:gd name="connsiteY709" fmla="*/ 1409985 h 2819970"/>
              <a:gd name="connsiteX710" fmla="*/ 0 w 7768945"/>
              <a:gd name="connsiteY710" fmla="*/ 1409985 h 2819970"/>
              <a:gd name="connsiteX711" fmla="*/ 919 w 7768945"/>
              <a:gd name="connsiteY711" fmla="*/ 1374138 h 2819970"/>
              <a:gd name="connsiteX712" fmla="*/ 1838 w 7768945"/>
              <a:gd name="connsiteY712" fmla="*/ 1337372 h 2819970"/>
              <a:gd name="connsiteX713" fmla="*/ 4596 w 7768945"/>
              <a:gd name="connsiteY713" fmla="*/ 1301525 h 2819970"/>
              <a:gd name="connsiteX714" fmla="*/ 8273 w 7768945"/>
              <a:gd name="connsiteY714" fmla="*/ 1265678 h 2819970"/>
              <a:gd name="connsiteX715" fmla="*/ 11949 w 7768945"/>
              <a:gd name="connsiteY715" fmla="*/ 1230750 h 2819970"/>
              <a:gd name="connsiteX716" fmla="*/ 16545 w 7768945"/>
              <a:gd name="connsiteY716" fmla="*/ 1195822 h 2819970"/>
              <a:gd name="connsiteX717" fmla="*/ 22979 w 7768945"/>
              <a:gd name="connsiteY717" fmla="*/ 1159975 h 2819970"/>
              <a:gd name="connsiteX718" fmla="*/ 29413 w 7768945"/>
              <a:gd name="connsiteY718" fmla="*/ 1125966 h 2819970"/>
              <a:gd name="connsiteX719" fmla="*/ 35847 w 7768945"/>
              <a:gd name="connsiteY719" fmla="*/ 1091957 h 2819970"/>
              <a:gd name="connsiteX720" fmla="*/ 45039 w 7768945"/>
              <a:gd name="connsiteY720" fmla="*/ 1057029 h 2819970"/>
              <a:gd name="connsiteX721" fmla="*/ 54230 w 7768945"/>
              <a:gd name="connsiteY721" fmla="*/ 1023940 h 2819970"/>
              <a:gd name="connsiteX722" fmla="*/ 63422 w 7768945"/>
              <a:gd name="connsiteY722" fmla="*/ 990850 h 2819970"/>
              <a:gd name="connsiteX723" fmla="*/ 74452 w 7768945"/>
              <a:gd name="connsiteY723" fmla="*/ 956841 h 2819970"/>
              <a:gd name="connsiteX724" fmla="*/ 86401 w 7768945"/>
              <a:gd name="connsiteY724" fmla="*/ 924671 h 2819970"/>
              <a:gd name="connsiteX725" fmla="*/ 98350 w 7768945"/>
              <a:gd name="connsiteY725" fmla="*/ 892500 h 2819970"/>
              <a:gd name="connsiteX726" fmla="*/ 110299 w 7768945"/>
              <a:gd name="connsiteY726" fmla="*/ 861249 h 2819970"/>
              <a:gd name="connsiteX727" fmla="*/ 124086 w 7768945"/>
              <a:gd name="connsiteY727" fmla="*/ 829998 h 2819970"/>
              <a:gd name="connsiteX728" fmla="*/ 138792 w 7768945"/>
              <a:gd name="connsiteY728" fmla="*/ 798747 h 2819970"/>
              <a:gd name="connsiteX729" fmla="*/ 154418 w 7768945"/>
              <a:gd name="connsiteY729" fmla="*/ 768414 h 2819970"/>
              <a:gd name="connsiteX730" fmla="*/ 170044 w 7768945"/>
              <a:gd name="connsiteY730" fmla="*/ 738082 h 2819970"/>
              <a:gd name="connsiteX731" fmla="*/ 187508 w 7768945"/>
              <a:gd name="connsiteY731" fmla="*/ 708669 h 2819970"/>
              <a:gd name="connsiteX732" fmla="*/ 204972 w 7768945"/>
              <a:gd name="connsiteY732" fmla="*/ 679256 h 2819970"/>
              <a:gd name="connsiteX733" fmla="*/ 222436 w 7768945"/>
              <a:gd name="connsiteY733" fmla="*/ 649843 h 2819970"/>
              <a:gd name="connsiteX734" fmla="*/ 240819 w 7768945"/>
              <a:gd name="connsiteY734" fmla="*/ 621349 h 2819970"/>
              <a:gd name="connsiteX735" fmla="*/ 261040 w 7768945"/>
              <a:gd name="connsiteY735" fmla="*/ 593775 h 2819970"/>
              <a:gd name="connsiteX736" fmla="*/ 280343 w 7768945"/>
              <a:gd name="connsiteY736" fmla="*/ 566200 h 2819970"/>
              <a:gd name="connsiteX737" fmla="*/ 300564 w 7768945"/>
              <a:gd name="connsiteY737" fmla="*/ 539545 h 2819970"/>
              <a:gd name="connsiteX738" fmla="*/ 322624 w 7768945"/>
              <a:gd name="connsiteY738" fmla="*/ 513808 h 2819970"/>
              <a:gd name="connsiteX739" fmla="*/ 343764 w 7768945"/>
              <a:gd name="connsiteY739" fmla="*/ 487153 h 2819970"/>
              <a:gd name="connsiteX740" fmla="*/ 366743 w 7768945"/>
              <a:gd name="connsiteY740" fmla="*/ 461416 h 2819970"/>
              <a:gd name="connsiteX741" fmla="*/ 389722 w 7768945"/>
              <a:gd name="connsiteY741" fmla="*/ 436599 h 2819970"/>
              <a:gd name="connsiteX742" fmla="*/ 413620 w 7768945"/>
              <a:gd name="connsiteY742" fmla="*/ 412701 h 2819970"/>
              <a:gd name="connsiteX743" fmla="*/ 438438 w 7768945"/>
              <a:gd name="connsiteY743" fmla="*/ 388803 h 2819970"/>
              <a:gd name="connsiteX744" fmla="*/ 462336 w 7768945"/>
              <a:gd name="connsiteY744" fmla="*/ 366743 h 2819970"/>
              <a:gd name="connsiteX745" fmla="*/ 488072 w 7768945"/>
              <a:gd name="connsiteY745" fmla="*/ 343764 h 2819970"/>
              <a:gd name="connsiteX746" fmla="*/ 513808 w 7768945"/>
              <a:gd name="connsiteY746" fmla="*/ 322624 h 2819970"/>
              <a:gd name="connsiteX747" fmla="*/ 539545 w 7768945"/>
              <a:gd name="connsiteY747" fmla="*/ 300564 h 2819970"/>
              <a:gd name="connsiteX748" fmla="*/ 566200 w 7768945"/>
              <a:gd name="connsiteY748" fmla="*/ 280343 h 2819970"/>
              <a:gd name="connsiteX749" fmla="*/ 593775 w 7768945"/>
              <a:gd name="connsiteY749" fmla="*/ 259202 h 2819970"/>
              <a:gd name="connsiteX750" fmla="*/ 622269 w 7768945"/>
              <a:gd name="connsiteY750" fmla="*/ 240819 h 2819970"/>
              <a:gd name="connsiteX751" fmla="*/ 650763 w 7768945"/>
              <a:gd name="connsiteY751" fmla="*/ 222436 h 2819970"/>
              <a:gd name="connsiteX752" fmla="*/ 679256 w 7768945"/>
              <a:gd name="connsiteY752" fmla="*/ 204053 h 2819970"/>
              <a:gd name="connsiteX753" fmla="*/ 708670 w 7768945"/>
              <a:gd name="connsiteY753" fmla="*/ 187508 h 2819970"/>
              <a:gd name="connsiteX754" fmla="*/ 738083 w 7768945"/>
              <a:gd name="connsiteY754" fmla="*/ 170044 h 2819970"/>
              <a:gd name="connsiteX755" fmla="*/ 768415 w 7768945"/>
              <a:gd name="connsiteY755" fmla="*/ 153499 h 2819970"/>
              <a:gd name="connsiteX756" fmla="*/ 799666 w 7768945"/>
              <a:gd name="connsiteY756" fmla="*/ 138793 h 2819970"/>
              <a:gd name="connsiteX757" fmla="*/ 829998 w 7768945"/>
              <a:gd name="connsiteY757" fmla="*/ 124086 h 2819970"/>
              <a:gd name="connsiteX758" fmla="*/ 861250 w 7768945"/>
              <a:gd name="connsiteY758" fmla="*/ 110299 h 2819970"/>
              <a:gd name="connsiteX759" fmla="*/ 893420 w 7768945"/>
              <a:gd name="connsiteY759" fmla="*/ 98350 h 2819970"/>
              <a:gd name="connsiteX760" fmla="*/ 925590 w 7768945"/>
              <a:gd name="connsiteY760" fmla="*/ 85482 h 2819970"/>
              <a:gd name="connsiteX761" fmla="*/ 958680 w 7768945"/>
              <a:gd name="connsiteY761" fmla="*/ 74452 h 2819970"/>
              <a:gd name="connsiteX762" fmla="*/ 991770 w 7768945"/>
              <a:gd name="connsiteY762" fmla="*/ 63422 h 2819970"/>
              <a:gd name="connsiteX763" fmla="*/ 1023940 w 7768945"/>
              <a:gd name="connsiteY763" fmla="*/ 54230 h 2819970"/>
              <a:gd name="connsiteX764" fmla="*/ 1057949 w 7768945"/>
              <a:gd name="connsiteY764" fmla="*/ 44120 h 2819970"/>
              <a:gd name="connsiteX765" fmla="*/ 1091958 w 7768945"/>
              <a:gd name="connsiteY765" fmla="*/ 35847 h 2819970"/>
              <a:gd name="connsiteX766" fmla="*/ 1125967 w 7768945"/>
              <a:gd name="connsiteY766" fmla="*/ 28494 h 2819970"/>
              <a:gd name="connsiteX767" fmla="*/ 1160895 w 7768945"/>
              <a:gd name="connsiteY767" fmla="*/ 21141 h 2819970"/>
              <a:gd name="connsiteX768" fmla="*/ 1195822 w 7768945"/>
              <a:gd name="connsiteY768" fmla="*/ 16545 h 2819970"/>
              <a:gd name="connsiteX769" fmla="*/ 1230750 w 7768945"/>
              <a:gd name="connsiteY769" fmla="*/ 11030 h 2819970"/>
              <a:gd name="connsiteX770" fmla="*/ 1265679 w 7768945"/>
              <a:gd name="connsiteY770" fmla="*/ 6434 h 2819970"/>
              <a:gd name="connsiteX771" fmla="*/ 1302445 w 7768945"/>
              <a:gd name="connsiteY771" fmla="*/ 3677 h 2819970"/>
              <a:gd name="connsiteX772" fmla="*/ 1337372 w 7768945"/>
              <a:gd name="connsiteY772" fmla="*/ 1838 h 281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</a:cxnLst>
            <a:rect l="l" t="t" r="r" b="b"/>
            <a:pathLst>
              <a:path w="7768945" h="2819970">
                <a:moveTo>
                  <a:pt x="1374139" y="0"/>
                </a:moveTo>
                <a:lnTo>
                  <a:pt x="1409986" y="0"/>
                </a:lnTo>
                <a:lnTo>
                  <a:pt x="1447671" y="0"/>
                </a:lnTo>
                <a:lnTo>
                  <a:pt x="1483519" y="1838"/>
                </a:lnTo>
                <a:lnTo>
                  <a:pt x="1518446" y="3677"/>
                </a:lnTo>
                <a:lnTo>
                  <a:pt x="1555212" y="6434"/>
                </a:lnTo>
                <a:lnTo>
                  <a:pt x="1590140" y="11030"/>
                </a:lnTo>
                <a:lnTo>
                  <a:pt x="1625987" y="16545"/>
                </a:lnTo>
                <a:lnTo>
                  <a:pt x="1659996" y="21141"/>
                </a:lnTo>
                <a:lnTo>
                  <a:pt x="1694005" y="28494"/>
                </a:lnTo>
                <a:lnTo>
                  <a:pt x="1728933" y="35847"/>
                </a:lnTo>
                <a:lnTo>
                  <a:pt x="1762942" y="44120"/>
                </a:lnTo>
                <a:lnTo>
                  <a:pt x="1796032" y="54230"/>
                </a:lnTo>
                <a:lnTo>
                  <a:pt x="1829121" y="63422"/>
                </a:lnTo>
                <a:lnTo>
                  <a:pt x="1863130" y="74452"/>
                </a:lnTo>
                <a:lnTo>
                  <a:pt x="1895301" y="85482"/>
                </a:lnTo>
                <a:lnTo>
                  <a:pt x="1927471" y="98350"/>
                </a:lnTo>
                <a:lnTo>
                  <a:pt x="1959641" y="110299"/>
                </a:lnTo>
                <a:lnTo>
                  <a:pt x="1990893" y="124086"/>
                </a:lnTo>
                <a:lnTo>
                  <a:pt x="2021225" y="138793"/>
                </a:lnTo>
                <a:lnTo>
                  <a:pt x="2052476" y="153499"/>
                </a:lnTo>
                <a:lnTo>
                  <a:pt x="2081889" y="170044"/>
                </a:lnTo>
                <a:lnTo>
                  <a:pt x="2112221" y="187508"/>
                </a:lnTo>
                <a:lnTo>
                  <a:pt x="2141634" y="204053"/>
                </a:lnTo>
                <a:lnTo>
                  <a:pt x="2170128" y="222436"/>
                </a:lnTo>
                <a:lnTo>
                  <a:pt x="2198622" y="240819"/>
                </a:lnTo>
                <a:lnTo>
                  <a:pt x="2227116" y="259202"/>
                </a:lnTo>
                <a:lnTo>
                  <a:pt x="2253771" y="280343"/>
                </a:lnTo>
                <a:lnTo>
                  <a:pt x="2281346" y="300564"/>
                </a:lnTo>
                <a:lnTo>
                  <a:pt x="2308002" y="322624"/>
                </a:lnTo>
                <a:lnTo>
                  <a:pt x="2332819" y="343764"/>
                </a:lnTo>
                <a:lnTo>
                  <a:pt x="2358555" y="366743"/>
                </a:lnTo>
                <a:lnTo>
                  <a:pt x="2383372" y="388803"/>
                </a:lnTo>
                <a:lnTo>
                  <a:pt x="2407270" y="412701"/>
                </a:lnTo>
                <a:lnTo>
                  <a:pt x="2431169" y="436599"/>
                </a:lnTo>
                <a:lnTo>
                  <a:pt x="2455067" y="461416"/>
                </a:lnTo>
                <a:lnTo>
                  <a:pt x="2477126" y="487153"/>
                </a:lnTo>
                <a:lnTo>
                  <a:pt x="2498267" y="513808"/>
                </a:lnTo>
                <a:lnTo>
                  <a:pt x="2520327" y="539545"/>
                </a:lnTo>
                <a:lnTo>
                  <a:pt x="2540548" y="566200"/>
                </a:lnTo>
                <a:lnTo>
                  <a:pt x="2560770" y="593775"/>
                </a:lnTo>
                <a:lnTo>
                  <a:pt x="2580072" y="621349"/>
                </a:lnTo>
                <a:lnTo>
                  <a:pt x="2598455" y="649843"/>
                </a:lnTo>
                <a:lnTo>
                  <a:pt x="2615919" y="679256"/>
                </a:lnTo>
                <a:lnTo>
                  <a:pt x="2634302" y="708669"/>
                </a:lnTo>
                <a:lnTo>
                  <a:pt x="2650847" y="738082"/>
                </a:lnTo>
                <a:lnTo>
                  <a:pt x="2666473" y="768414"/>
                </a:lnTo>
                <a:lnTo>
                  <a:pt x="2682098" y="798747"/>
                </a:lnTo>
                <a:lnTo>
                  <a:pt x="2695886" y="829998"/>
                </a:lnTo>
                <a:lnTo>
                  <a:pt x="2709673" y="861249"/>
                </a:lnTo>
                <a:lnTo>
                  <a:pt x="2723460" y="892500"/>
                </a:lnTo>
                <a:lnTo>
                  <a:pt x="2734490" y="924671"/>
                </a:lnTo>
                <a:lnTo>
                  <a:pt x="2746439" y="956841"/>
                </a:lnTo>
                <a:lnTo>
                  <a:pt x="2757469" y="990850"/>
                </a:lnTo>
                <a:lnTo>
                  <a:pt x="2767580" y="1023940"/>
                </a:lnTo>
                <a:lnTo>
                  <a:pt x="2775852" y="1057029"/>
                </a:lnTo>
                <a:lnTo>
                  <a:pt x="2785044" y="1091957"/>
                </a:lnTo>
                <a:lnTo>
                  <a:pt x="2791478" y="1125966"/>
                </a:lnTo>
                <a:lnTo>
                  <a:pt x="2798831" y="1159975"/>
                </a:lnTo>
                <a:lnTo>
                  <a:pt x="2804346" y="1195822"/>
                </a:lnTo>
                <a:lnTo>
                  <a:pt x="2808942" y="1230750"/>
                </a:lnTo>
                <a:lnTo>
                  <a:pt x="2813538" y="1265678"/>
                </a:lnTo>
                <a:lnTo>
                  <a:pt x="2816295" y="1301525"/>
                </a:lnTo>
                <a:lnTo>
                  <a:pt x="2819053" y="1337372"/>
                </a:lnTo>
                <a:lnTo>
                  <a:pt x="2819972" y="1374138"/>
                </a:lnTo>
                <a:lnTo>
                  <a:pt x="2820891" y="1409985"/>
                </a:lnTo>
                <a:lnTo>
                  <a:pt x="2819971" y="1409985"/>
                </a:lnTo>
                <a:lnTo>
                  <a:pt x="2819971" y="1437560"/>
                </a:lnTo>
                <a:lnTo>
                  <a:pt x="2821810" y="1465134"/>
                </a:lnTo>
                <a:lnTo>
                  <a:pt x="2822729" y="1492709"/>
                </a:lnTo>
                <a:lnTo>
                  <a:pt x="2826405" y="1518446"/>
                </a:lnTo>
                <a:lnTo>
                  <a:pt x="2829163" y="1545101"/>
                </a:lnTo>
                <a:lnTo>
                  <a:pt x="2832839" y="1571757"/>
                </a:lnTo>
                <a:lnTo>
                  <a:pt x="2836516" y="1598412"/>
                </a:lnTo>
                <a:lnTo>
                  <a:pt x="2842031" y="1624148"/>
                </a:lnTo>
                <a:lnTo>
                  <a:pt x="2847546" y="1649885"/>
                </a:lnTo>
                <a:lnTo>
                  <a:pt x="2853061" y="1675621"/>
                </a:lnTo>
                <a:lnTo>
                  <a:pt x="2860414" y="1701358"/>
                </a:lnTo>
                <a:lnTo>
                  <a:pt x="2867767" y="1726175"/>
                </a:lnTo>
                <a:lnTo>
                  <a:pt x="2876040" y="1750992"/>
                </a:lnTo>
                <a:lnTo>
                  <a:pt x="2885231" y="1775809"/>
                </a:lnTo>
                <a:lnTo>
                  <a:pt x="2893504" y="1799707"/>
                </a:lnTo>
                <a:lnTo>
                  <a:pt x="2903614" y="1824524"/>
                </a:lnTo>
                <a:lnTo>
                  <a:pt x="2914644" y="1848422"/>
                </a:lnTo>
                <a:lnTo>
                  <a:pt x="2924755" y="1871401"/>
                </a:lnTo>
                <a:lnTo>
                  <a:pt x="2936704" y="1894380"/>
                </a:lnTo>
                <a:lnTo>
                  <a:pt x="2948653" y="1916440"/>
                </a:lnTo>
                <a:lnTo>
                  <a:pt x="2961521" y="1939419"/>
                </a:lnTo>
                <a:lnTo>
                  <a:pt x="2974389" y="1961479"/>
                </a:lnTo>
                <a:lnTo>
                  <a:pt x="2987258" y="1983538"/>
                </a:lnTo>
                <a:lnTo>
                  <a:pt x="3001964" y="2004679"/>
                </a:lnTo>
                <a:lnTo>
                  <a:pt x="3015751" y="2024900"/>
                </a:lnTo>
                <a:lnTo>
                  <a:pt x="3031377" y="2046960"/>
                </a:lnTo>
                <a:lnTo>
                  <a:pt x="3047003" y="2066262"/>
                </a:lnTo>
                <a:lnTo>
                  <a:pt x="3063547" y="2087403"/>
                </a:lnTo>
                <a:lnTo>
                  <a:pt x="3080092" y="2105786"/>
                </a:lnTo>
                <a:lnTo>
                  <a:pt x="3096637" y="2125088"/>
                </a:lnTo>
                <a:lnTo>
                  <a:pt x="3114101" y="2143472"/>
                </a:lnTo>
                <a:lnTo>
                  <a:pt x="3131565" y="2162774"/>
                </a:lnTo>
                <a:lnTo>
                  <a:pt x="3149948" y="2180238"/>
                </a:lnTo>
                <a:lnTo>
                  <a:pt x="3169250" y="2197702"/>
                </a:lnTo>
                <a:lnTo>
                  <a:pt x="3187633" y="2214247"/>
                </a:lnTo>
                <a:lnTo>
                  <a:pt x="3206936" y="2230791"/>
                </a:lnTo>
                <a:lnTo>
                  <a:pt x="3227157" y="2246417"/>
                </a:lnTo>
                <a:lnTo>
                  <a:pt x="3247379" y="2262043"/>
                </a:lnTo>
                <a:lnTo>
                  <a:pt x="3267600" y="2276749"/>
                </a:lnTo>
                <a:lnTo>
                  <a:pt x="3289660" y="2291456"/>
                </a:lnTo>
                <a:lnTo>
                  <a:pt x="3310800" y="2306162"/>
                </a:lnTo>
                <a:lnTo>
                  <a:pt x="3332860" y="2319030"/>
                </a:lnTo>
                <a:lnTo>
                  <a:pt x="3354001" y="2332818"/>
                </a:lnTo>
                <a:lnTo>
                  <a:pt x="3376979" y="2345686"/>
                </a:lnTo>
                <a:lnTo>
                  <a:pt x="3399039" y="2357635"/>
                </a:lnTo>
                <a:lnTo>
                  <a:pt x="3422937" y="2369584"/>
                </a:lnTo>
                <a:lnTo>
                  <a:pt x="3445916" y="2379695"/>
                </a:lnTo>
                <a:lnTo>
                  <a:pt x="3469814" y="2389805"/>
                </a:lnTo>
                <a:lnTo>
                  <a:pt x="3494631" y="2399916"/>
                </a:lnTo>
                <a:lnTo>
                  <a:pt x="3517610" y="2409108"/>
                </a:lnTo>
                <a:lnTo>
                  <a:pt x="3543347" y="2418299"/>
                </a:lnTo>
                <a:lnTo>
                  <a:pt x="3568164" y="2425652"/>
                </a:lnTo>
                <a:lnTo>
                  <a:pt x="3592981" y="2433006"/>
                </a:lnTo>
                <a:lnTo>
                  <a:pt x="3617798" y="2439440"/>
                </a:lnTo>
                <a:lnTo>
                  <a:pt x="3644454" y="2446793"/>
                </a:lnTo>
                <a:lnTo>
                  <a:pt x="3669271" y="2452308"/>
                </a:lnTo>
                <a:lnTo>
                  <a:pt x="3695926" y="2457823"/>
                </a:lnTo>
                <a:lnTo>
                  <a:pt x="3721663" y="2461499"/>
                </a:lnTo>
                <a:lnTo>
                  <a:pt x="3748318" y="2465176"/>
                </a:lnTo>
                <a:lnTo>
                  <a:pt x="3775893" y="2467934"/>
                </a:lnTo>
                <a:lnTo>
                  <a:pt x="3801629" y="2469772"/>
                </a:lnTo>
                <a:lnTo>
                  <a:pt x="3829204" y="2472529"/>
                </a:lnTo>
                <a:lnTo>
                  <a:pt x="3856779" y="2473448"/>
                </a:lnTo>
                <a:lnTo>
                  <a:pt x="3884353" y="2474368"/>
                </a:lnTo>
                <a:lnTo>
                  <a:pt x="3911928" y="2473448"/>
                </a:lnTo>
                <a:lnTo>
                  <a:pt x="3939503" y="2472529"/>
                </a:lnTo>
                <a:lnTo>
                  <a:pt x="3965239" y="2469772"/>
                </a:lnTo>
                <a:lnTo>
                  <a:pt x="3992814" y="2467934"/>
                </a:lnTo>
                <a:lnTo>
                  <a:pt x="4019469" y="2465176"/>
                </a:lnTo>
                <a:lnTo>
                  <a:pt x="4046125" y="2461499"/>
                </a:lnTo>
                <a:lnTo>
                  <a:pt x="4072780" y="2457823"/>
                </a:lnTo>
                <a:lnTo>
                  <a:pt x="4097597" y="2452308"/>
                </a:lnTo>
                <a:lnTo>
                  <a:pt x="4124253" y="2446793"/>
                </a:lnTo>
                <a:lnTo>
                  <a:pt x="4149989" y="2439440"/>
                </a:lnTo>
                <a:lnTo>
                  <a:pt x="4175726" y="2433006"/>
                </a:lnTo>
                <a:lnTo>
                  <a:pt x="4200543" y="2425652"/>
                </a:lnTo>
                <a:lnTo>
                  <a:pt x="4225360" y="2418299"/>
                </a:lnTo>
                <a:lnTo>
                  <a:pt x="4250177" y="2409108"/>
                </a:lnTo>
                <a:lnTo>
                  <a:pt x="4274075" y="2399916"/>
                </a:lnTo>
                <a:lnTo>
                  <a:pt x="4297973" y="2389805"/>
                </a:lnTo>
                <a:lnTo>
                  <a:pt x="4320952" y="2379695"/>
                </a:lnTo>
                <a:lnTo>
                  <a:pt x="4344850" y="2369584"/>
                </a:lnTo>
                <a:lnTo>
                  <a:pt x="4368748" y="2357635"/>
                </a:lnTo>
                <a:lnTo>
                  <a:pt x="4390808" y="2345686"/>
                </a:lnTo>
                <a:lnTo>
                  <a:pt x="4413787" y="2332818"/>
                </a:lnTo>
                <a:lnTo>
                  <a:pt x="4435847" y="2319030"/>
                </a:lnTo>
                <a:lnTo>
                  <a:pt x="4457906" y="2306162"/>
                </a:lnTo>
                <a:lnTo>
                  <a:pt x="4479047" y="2291456"/>
                </a:lnTo>
                <a:lnTo>
                  <a:pt x="4499268" y="2276749"/>
                </a:lnTo>
                <a:lnTo>
                  <a:pt x="4520409" y="2262043"/>
                </a:lnTo>
                <a:lnTo>
                  <a:pt x="4540630" y="2246417"/>
                </a:lnTo>
                <a:lnTo>
                  <a:pt x="4560852" y="2230791"/>
                </a:lnTo>
                <a:lnTo>
                  <a:pt x="4580154" y="2214247"/>
                </a:lnTo>
                <a:lnTo>
                  <a:pt x="4599456" y="2197702"/>
                </a:lnTo>
                <a:lnTo>
                  <a:pt x="4617839" y="2180238"/>
                </a:lnTo>
                <a:lnTo>
                  <a:pt x="4636223" y="2162774"/>
                </a:lnTo>
                <a:lnTo>
                  <a:pt x="4654606" y="2143472"/>
                </a:lnTo>
                <a:lnTo>
                  <a:pt x="4671150" y="2125088"/>
                </a:lnTo>
                <a:lnTo>
                  <a:pt x="4688614" y="2105786"/>
                </a:lnTo>
                <a:lnTo>
                  <a:pt x="4704240" y="2087403"/>
                </a:lnTo>
                <a:lnTo>
                  <a:pt x="4720785" y="2066262"/>
                </a:lnTo>
                <a:lnTo>
                  <a:pt x="4736411" y="2046960"/>
                </a:lnTo>
                <a:lnTo>
                  <a:pt x="4751117" y="2024900"/>
                </a:lnTo>
                <a:lnTo>
                  <a:pt x="4765823" y="2004679"/>
                </a:lnTo>
                <a:lnTo>
                  <a:pt x="4779611" y="1983538"/>
                </a:lnTo>
                <a:lnTo>
                  <a:pt x="4793398" y="1961479"/>
                </a:lnTo>
                <a:lnTo>
                  <a:pt x="4806266" y="1939419"/>
                </a:lnTo>
                <a:lnTo>
                  <a:pt x="4819134" y="1916440"/>
                </a:lnTo>
                <a:lnTo>
                  <a:pt x="4832003" y="1894380"/>
                </a:lnTo>
                <a:lnTo>
                  <a:pt x="4843033" y="1871401"/>
                </a:lnTo>
                <a:lnTo>
                  <a:pt x="4853143" y="1848422"/>
                </a:lnTo>
                <a:lnTo>
                  <a:pt x="4864173" y="1824524"/>
                </a:lnTo>
                <a:lnTo>
                  <a:pt x="4874284" y="1799707"/>
                </a:lnTo>
                <a:lnTo>
                  <a:pt x="4882556" y="1775809"/>
                </a:lnTo>
                <a:lnTo>
                  <a:pt x="4891748" y="1750992"/>
                </a:lnTo>
                <a:lnTo>
                  <a:pt x="4899101" y="1726175"/>
                </a:lnTo>
                <a:lnTo>
                  <a:pt x="4907373" y="1701358"/>
                </a:lnTo>
                <a:lnTo>
                  <a:pt x="4913808" y="1675621"/>
                </a:lnTo>
                <a:lnTo>
                  <a:pt x="4920242" y="1649885"/>
                </a:lnTo>
                <a:lnTo>
                  <a:pt x="4925757" y="1624148"/>
                </a:lnTo>
                <a:lnTo>
                  <a:pt x="4930352" y="1598412"/>
                </a:lnTo>
                <a:lnTo>
                  <a:pt x="4935867" y="1571757"/>
                </a:lnTo>
                <a:lnTo>
                  <a:pt x="4939544" y="1545101"/>
                </a:lnTo>
                <a:lnTo>
                  <a:pt x="4942301" y="1518446"/>
                </a:lnTo>
                <a:lnTo>
                  <a:pt x="4944140" y="1492709"/>
                </a:lnTo>
                <a:lnTo>
                  <a:pt x="4946897" y="1465134"/>
                </a:lnTo>
                <a:lnTo>
                  <a:pt x="4947816" y="1437560"/>
                </a:lnTo>
                <a:lnTo>
                  <a:pt x="4947816" y="1409985"/>
                </a:lnTo>
                <a:lnTo>
                  <a:pt x="4948056" y="1409985"/>
                </a:lnTo>
                <a:lnTo>
                  <a:pt x="4948975" y="1374138"/>
                </a:lnTo>
                <a:lnTo>
                  <a:pt x="4949895" y="1337372"/>
                </a:lnTo>
                <a:lnTo>
                  <a:pt x="4952652" y="1301525"/>
                </a:lnTo>
                <a:lnTo>
                  <a:pt x="4956329" y="1265678"/>
                </a:lnTo>
                <a:lnTo>
                  <a:pt x="4960005" y="1230750"/>
                </a:lnTo>
                <a:lnTo>
                  <a:pt x="4964601" y="1195822"/>
                </a:lnTo>
                <a:lnTo>
                  <a:pt x="4971035" y="1159975"/>
                </a:lnTo>
                <a:lnTo>
                  <a:pt x="4977469" y="1125966"/>
                </a:lnTo>
                <a:lnTo>
                  <a:pt x="4983903" y="1091957"/>
                </a:lnTo>
                <a:lnTo>
                  <a:pt x="4993095" y="1057029"/>
                </a:lnTo>
                <a:lnTo>
                  <a:pt x="5002286" y="1023940"/>
                </a:lnTo>
                <a:lnTo>
                  <a:pt x="5011478" y="990850"/>
                </a:lnTo>
                <a:lnTo>
                  <a:pt x="5022508" y="956841"/>
                </a:lnTo>
                <a:lnTo>
                  <a:pt x="5034457" y="924671"/>
                </a:lnTo>
                <a:lnTo>
                  <a:pt x="5046406" y="892500"/>
                </a:lnTo>
                <a:lnTo>
                  <a:pt x="5058355" y="861249"/>
                </a:lnTo>
                <a:lnTo>
                  <a:pt x="5072142" y="829998"/>
                </a:lnTo>
                <a:lnTo>
                  <a:pt x="5086849" y="798747"/>
                </a:lnTo>
                <a:lnTo>
                  <a:pt x="5102474" y="768414"/>
                </a:lnTo>
                <a:lnTo>
                  <a:pt x="5118100" y="738082"/>
                </a:lnTo>
                <a:lnTo>
                  <a:pt x="5135564" y="708669"/>
                </a:lnTo>
                <a:lnTo>
                  <a:pt x="5153028" y="679256"/>
                </a:lnTo>
                <a:lnTo>
                  <a:pt x="5170492" y="649843"/>
                </a:lnTo>
                <a:lnTo>
                  <a:pt x="5188875" y="621349"/>
                </a:lnTo>
                <a:lnTo>
                  <a:pt x="5209096" y="593775"/>
                </a:lnTo>
                <a:lnTo>
                  <a:pt x="5228399" y="566200"/>
                </a:lnTo>
                <a:lnTo>
                  <a:pt x="5248620" y="539545"/>
                </a:lnTo>
                <a:lnTo>
                  <a:pt x="5270680" y="513808"/>
                </a:lnTo>
                <a:lnTo>
                  <a:pt x="5291820" y="487153"/>
                </a:lnTo>
                <a:lnTo>
                  <a:pt x="5314799" y="461416"/>
                </a:lnTo>
                <a:lnTo>
                  <a:pt x="5337778" y="436599"/>
                </a:lnTo>
                <a:lnTo>
                  <a:pt x="5361676" y="412701"/>
                </a:lnTo>
                <a:lnTo>
                  <a:pt x="5386494" y="388803"/>
                </a:lnTo>
                <a:lnTo>
                  <a:pt x="5410392" y="366743"/>
                </a:lnTo>
                <a:lnTo>
                  <a:pt x="5436128" y="343764"/>
                </a:lnTo>
                <a:lnTo>
                  <a:pt x="5461864" y="322624"/>
                </a:lnTo>
                <a:lnTo>
                  <a:pt x="5487601" y="300564"/>
                </a:lnTo>
                <a:lnTo>
                  <a:pt x="5514256" y="280343"/>
                </a:lnTo>
                <a:lnTo>
                  <a:pt x="5541831" y="259202"/>
                </a:lnTo>
                <a:lnTo>
                  <a:pt x="5570325" y="240819"/>
                </a:lnTo>
                <a:lnTo>
                  <a:pt x="5598818" y="222436"/>
                </a:lnTo>
                <a:lnTo>
                  <a:pt x="5627312" y="204053"/>
                </a:lnTo>
                <a:lnTo>
                  <a:pt x="5656725" y="187508"/>
                </a:lnTo>
                <a:lnTo>
                  <a:pt x="5686138" y="170044"/>
                </a:lnTo>
                <a:lnTo>
                  <a:pt x="5716470" y="153499"/>
                </a:lnTo>
                <a:lnTo>
                  <a:pt x="5747722" y="138793"/>
                </a:lnTo>
                <a:lnTo>
                  <a:pt x="5778054" y="124086"/>
                </a:lnTo>
                <a:lnTo>
                  <a:pt x="5809305" y="110299"/>
                </a:lnTo>
                <a:lnTo>
                  <a:pt x="5841476" y="98350"/>
                </a:lnTo>
                <a:lnTo>
                  <a:pt x="5873646" y="85482"/>
                </a:lnTo>
                <a:lnTo>
                  <a:pt x="5906736" y="74452"/>
                </a:lnTo>
                <a:lnTo>
                  <a:pt x="5939825" y="63422"/>
                </a:lnTo>
                <a:lnTo>
                  <a:pt x="5971996" y="54230"/>
                </a:lnTo>
                <a:lnTo>
                  <a:pt x="6006004" y="44120"/>
                </a:lnTo>
                <a:lnTo>
                  <a:pt x="6040013" y="35847"/>
                </a:lnTo>
                <a:lnTo>
                  <a:pt x="6074022" y="28494"/>
                </a:lnTo>
                <a:lnTo>
                  <a:pt x="6108950" y="21141"/>
                </a:lnTo>
                <a:lnTo>
                  <a:pt x="6143878" y="16545"/>
                </a:lnTo>
                <a:lnTo>
                  <a:pt x="6178806" y="11030"/>
                </a:lnTo>
                <a:lnTo>
                  <a:pt x="6213734" y="6434"/>
                </a:lnTo>
                <a:lnTo>
                  <a:pt x="6250500" y="3677"/>
                </a:lnTo>
                <a:lnTo>
                  <a:pt x="6285428" y="1838"/>
                </a:lnTo>
                <a:lnTo>
                  <a:pt x="6322194" y="0"/>
                </a:lnTo>
                <a:lnTo>
                  <a:pt x="6358041" y="0"/>
                </a:lnTo>
                <a:lnTo>
                  <a:pt x="6395726" y="0"/>
                </a:lnTo>
                <a:lnTo>
                  <a:pt x="6431573" y="1838"/>
                </a:lnTo>
                <a:lnTo>
                  <a:pt x="6466501" y="3677"/>
                </a:lnTo>
                <a:lnTo>
                  <a:pt x="6503268" y="6434"/>
                </a:lnTo>
                <a:lnTo>
                  <a:pt x="6538196" y="11030"/>
                </a:lnTo>
                <a:lnTo>
                  <a:pt x="6574042" y="16545"/>
                </a:lnTo>
                <a:lnTo>
                  <a:pt x="6608051" y="21141"/>
                </a:lnTo>
                <a:lnTo>
                  <a:pt x="6642060" y="28494"/>
                </a:lnTo>
                <a:lnTo>
                  <a:pt x="6676988" y="35847"/>
                </a:lnTo>
                <a:lnTo>
                  <a:pt x="6710997" y="44120"/>
                </a:lnTo>
                <a:lnTo>
                  <a:pt x="6744086" y="54230"/>
                </a:lnTo>
                <a:lnTo>
                  <a:pt x="6777176" y="63422"/>
                </a:lnTo>
                <a:lnTo>
                  <a:pt x="6811185" y="74452"/>
                </a:lnTo>
                <a:lnTo>
                  <a:pt x="6843355" y="85482"/>
                </a:lnTo>
                <a:lnTo>
                  <a:pt x="6875526" y="98350"/>
                </a:lnTo>
                <a:lnTo>
                  <a:pt x="6907696" y="110299"/>
                </a:lnTo>
                <a:lnTo>
                  <a:pt x="6938947" y="124086"/>
                </a:lnTo>
                <a:lnTo>
                  <a:pt x="6969280" y="138793"/>
                </a:lnTo>
                <a:lnTo>
                  <a:pt x="7000531" y="153499"/>
                </a:lnTo>
                <a:lnTo>
                  <a:pt x="7029944" y="170044"/>
                </a:lnTo>
                <a:lnTo>
                  <a:pt x="7060276" y="187508"/>
                </a:lnTo>
                <a:lnTo>
                  <a:pt x="7089689" y="204053"/>
                </a:lnTo>
                <a:lnTo>
                  <a:pt x="7118183" y="222436"/>
                </a:lnTo>
                <a:lnTo>
                  <a:pt x="7146676" y="240819"/>
                </a:lnTo>
                <a:lnTo>
                  <a:pt x="7175170" y="259202"/>
                </a:lnTo>
                <a:lnTo>
                  <a:pt x="7201826" y="280343"/>
                </a:lnTo>
                <a:lnTo>
                  <a:pt x="7229400" y="300564"/>
                </a:lnTo>
                <a:lnTo>
                  <a:pt x="7256056" y="322624"/>
                </a:lnTo>
                <a:lnTo>
                  <a:pt x="7280873" y="343764"/>
                </a:lnTo>
                <a:lnTo>
                  <a:pt x="7306610" y="366743"/>
                </a:lnTo>
                <a:lnTo>
                  <a:pt x="7331427" y="388803"/>
                </a:lnTo>
                <a:lnTo>
                  <a:pt x="7355325" y="412701"/>
                </a:lnTo>
                <a:lnTo>
                  <a:pt x="7379223" y="436599"/>
                </a:lnTo>
                <a:lnTo>
                  <a:pt x="7403121" y="461416"/>
                </a:lnTo>
                <a:lnTo>
                  <a:pt x="7425181" y="487153"/>
                </a:lnTo>
                <a:lnTo>
                  <a:pt x="7446321" y="513808"/>
                </a:lnTo>
                <a:lnTo>
                  <a:pt x="7468381" y="539545"/>
                </a:lnTo>
                <a:lnTo>
                  <a:pt x="7488602" y="566200"/>
                </a:lnTo>
                <a:lnTo>
                  <a:pt x="7508824" y="593775"/>
                </a:lnTo>
                <a:lnTo>
                  <a:pt x="7528126" y="621349"/>
                </a:lnTo>
                <a:lnTo>
                  <a:pt x="7546509" y="649843"/>
                </a:lnTo>
                <a:lnTo>
                  <a:pt x="7563973" y="679256"/>
                </a:lnTo>
                <a:lnTo>
                  <a:pt x="7582356" y="708669"/>
                </a:lnTo>
                <a:lnTo>
                  <a:pt x="7598901" y="738082"/>
                </a:lnTo>
                <a:lnTo>
                  <a:pt x="7614527" y="768414"/>
                </a:lnTo>
                <a:lnTo>
                  <a:pt x="7630152" y="798747"/>
                </a:lnTo>
                <a:lnTo>
                  <a:pt x="7643940" y="829998"/>
                </a:lnTo>
                <a:lnTo>
                  <a:pt x="7657727" y="861249"/>
                </a:lnTo>
                <a:lnTo>
                  <a:pt x="7671514" y="892500"/>
                </a:lnTo>
                <a:lnTo>
                  <a:pt x="7682544" y="924671"/>
                </a:lnTo>
                <a:lnTo>
                  <a:pt x="7694494" y="956841"/>
                </a:lnTo>
                <a:lnTo>
                  <a:pt x="7705523" y="990850"/>
                </a:lnTo>
                <a:lnTo>
                  <a:pt x="7715634" y="1023940"/>
                </a:lnTo>
                <a:lnTo>
                  <a:pt x="7723906" y="1057029"/>
                </a:lnTo>
                <a:lnTo>
                  <a:pt x="7733098" y="1091957"/>
                </a:lnTo>
                <a:lnTo>
                  <a:pt x="7739532" y="1125966"/>
                </a:lnTo>
                <a:lnTo>
                  <a:pt x="7746885" y="1159975"/>
                </a:lnTo>
                <a:lnTo>
                  <a:pt x="7752400" y="1195822"/>
                </a:lnTo>
                <a:lnTo>
                  <a:pt x="7756996" y="1230750"/>
                </a:lnTo>
                <a:lnTo>
                  <a:pt x="7761592" y="1265678"/>
                </a:lnTo>
                <a:lnTo>
                  <a:pt x="7764349" y="1301525"/>
                </a:lnTo>
                <a:lnTo>
                  <a:pt x="7767107" y="1337372"/>
                </a:lnTo>
                <a:lnTo>
                  <a:pt x="7768026" y="1374138"/>
                </a:lnTo>
                <a:lnTo>
                  <a:pt x="7768945" y="1409985"/>
                </a:lnTo>
                <a:lnTo>
                  <a:pt x="7422423" y="1409985"/>
                </a:lnTo>
                <a:lnTo>
                  <a:pt x="7422423" y="1382411"/>
                </a:lnTo>
                <a:lnTo>
                  <a:pt x="7421504" y="1354836"/>
                </a:lnTo>
                <a:lnTo>
                  <a:pt x="7419666" y="1327261"/>
                </a:lnTo>
                <a:lnTo>
                  <a:pt x="7415989" y="1301525"/>
                </a:lnTo>
                <a:lnTo>
                  <a:pt x="7413232" y="1274869"/>
                </a:lnTo>
                <a:lnTo>
                  <a:pt x="7410474" y="1248214"/>
                </a:lnTo>
                <a:lnTo>
                  <a:pt x="7405878" y="1221558"/>
                </a:lnTo>
                <a:lnTo>
                  <a:pt x="7400364" y="1195822"/>
                </a:lnTo>
                <a:lnTo>
                  <a:pt x="7394848" y="1170086"/>
                </a:lnTo>
                <a:lnTo>
                  <a:pt x="7389334" y="1144349"/>
                </a:lnTo>
                <a:lnTo>
                  <a:pt x="7381980" y="1118613"/>
                </a:lnTo>
                <a:lnTo>
                  <a:pt x="7374627" y="1093796"/>
                </a:lnTo>
                <a:lnTo>
                  <a:pt x="7366355" y="1068978"/>
                </a:lnTo>
                <a:lnTo>
                  <a:pt x="7357163" y="1044161"/>
                </a:lnTo>
                <a:lnTo>
                  <a:pt x="7348891" y="1020263"/>
                </a:lnTo>
                <a:lnTo>
                  <a:pt x="7338780" y="995446"/>
                </a:lnTo>
                <a:lnTo>
                  <a:pt x="7327750" y="971548"/>
                </a:lnTo>
                <a:lnTo>
                  <a:pt x="7317640" y="948569"/>
                </a:lnTo>
                <a:lnTo>
                  <a:pt x="7305690" y="925590"/>
                </a:lnTo>
                <a:lnTo>
                  <a:pt x="7293742" y="903530"/>
                </a:lnTo>
                <a:lnTo>
                  <a:pt x="7280873" y="880551"/>
                </a:lnTo>
                <a:lnTo>
                  <a:pt x="7268005" y="858492"/>
                </a:lnTo>
                <a:lnTo>
                  <a:pt x="7255137" y="836432"/>
                </a:lnTo>
                <a:lnTo>
                  <a:pt x="7241350" y="815291"/>
                </a:lnTo>
                <a:lnTo>
                  <a:pt x="7226643" y="795070"/>
                </a:lnTo>
                <a:lnTo>
                  <a:pt x="7211018" y="773010"/>
                </a:lnTo>
                <a:lnTo>
                  <a:pt x="7195392" y="753708"/>
                </a:lnTo>
                <a:lnTo>
                  <a:pt x="7178847" y="732567"/>
                </a:lnTo>
                <a:lnTo>
                  <a:pt x="7162302" y="714184"/>
                </a:lnTo>
                <a:lnTo>
                  <a:pt x="7145758" y="694882"/>
                </a:lnTo>
                <a:lnTo>
                  <a:pt x="7128294" y="676499"/>
                </a:lnTo>
                <a:lnTo>
                  <a:pt x="7110830" y="657197"/>
                </a:lnTo>
                <a:lnTo>
                  <a:pt x="7092446" y="639733"/>
                </a:lnTo>
                <a:lnTo>
                  <a:pt x="7073144" y="622269"/>
                </a:lnTo>
                <a:lnTo>
                  <a:pt x="7054761" y="605724"/>
                </a:lnTo>
                <a:lnTo>
                  <a:pt x="7035459" y="589179"/>
                </a:lnTo>
                <a:lnTo>
                  <a:pt x="7015237" y="573553"/>
                </a:lnTo>
                <a:lnTo>
                  <a:pt x="6995016" y="557928"/>
                </a:lnTo>
                <a:lnTo>
                  <a:pt x="6974794" y="543221"/>
                </a:lnTo>
                <a:lnTo>
                  <a:pt x="6952735" y="528515"/>
                </a:lnTo>
                <a:lnTo>
                  <a:pt x="6932513" y="513808"/>
                </a:lnTo>
                <a:lnTo>
                  <a:pt x="6909534" y="500940"/>
                </a:lnTo>
                <a:lnTo>
                  <a:pt x="6888394" y="487153"/>
                </a:lnTo>
                <a:lnTo>
                  <a:pt x="6865415" y="474285"/>
                </a:lnTo>
                <a:lnTo>
                  <a:pt x="6843355" y="462336"/>
                </a:lnTo>
                <a:lnTo>
                  <a:pt x="6819457" y="450386"/>
                </a:lnTo>
                <a:lnTo>
                  <a:pt x="6796478" y="440276"/>
                </a:lnTo>
                <a:lnTo>
                  <a:pt x="6772580" y="430165"/>
                </a:lnTo>
                <a:lnTo>
                  <a:pt x="6747763" y="420054"/>
                </a:lnTo>
                <a:lnTo>
                  <a:pt x="6724784" y="410863"/>
                </a:lnTo>
                <a:lnTo>
                  <a:pt x="6699967" y="401671"/>
                </a:lnTo>
                <a:lnTo>
                  <a:pt x="6674230" y="394318"/>
                </a:lnTo>
                <a:lnTo>
                  <a:pt x="6650332" y="386965"/>
                </a:lnTo>
                <a:lnTo>
                  <a:pt x="6624596" y="380531"/>
                </a:lnTo>
                <a:lnTo>
                  <a:pt x="6598860" y="373177"/>
                </a:lnTo>
                <a:lnTo>
                  <a:pt x="6573123" y="367662"/>
                </a:lnTo>
                <a:lnTo>
                  <a:pt x="6547387" y="362148"/>
                </a:lnTo>
                <a:lnTo>
                  <a:pt x="6520732" y="358471"/>
                </a:lnTo>
                <a:lnTo>
                  <a:pt x="6494076" y="354794"/>
                </a:lnTo>
                <a:lnTo>
                  <a:pt x="6466501" y="352037"/>
                </a:lnTo>
                <a:lnTo>
                  <a:pt x="6440765" y="350199"/>
                </a:lnTo>
                <a:lnTo>
                  <a:pt x="6413190" y="347441"/>
                </a:lnTo>
                <a:lnTo>
                  <a:pt x="6385616" y="346522"/>
                </a:lnTo>
                <a:lnTo>
                  <a:pt x="6358041" y="345603"/>
                </a:lnTo>
                <a:lnTo>
                  <a:pt x="6330466" y="346522"/>
                </a:lnTo>
                <a:lnTo>
                  <a:pt x="6303811" y="347441"/>
                </a:lnTo>
                <a:lnTo>
                  <a:pt x="6277155" y="350199"/>
                </a:lnTo>
                <a:lnTo>
                  <a:pt x="6249580" y="352037"/>
                </a:lnTo>
                <a:lnTo>
                  <a:pt x="6222925" y="354794"/>
                </a:lnTo>
                <a:lnTo>
                  <a:pt x="6196270" y="358471"/>
                </a:lnTo>
                <a:lnTo>
                  <a:pt x="6169614" y="362148"/>
                </a:lnTo>
                <a:lnTo>
                  <a:pt x="6144797" y="367662"/>
                </a:lnTo>
                <a:lnTo>
                  <a:pt x="6118141" y="373177"/>
                </a:lnTo>
                <a:lnTo>
                  <a:pt x="6092405" y="380531"/>
                </a:lnTo>
                <a:lnTo>
                  <a:pt x="6066669" y="386965"/>
                </a:lnTo>
                <a:lnTo>
                  <a:pt x="6042771" y="394318"/>
                </a:lnTo>
                <a:lnTo>
                  <a:pt x="6017034" y="401671"/>
                </a:lnTo>
                <a:lnTo>
                  <a:pt x="5992217" y="410863"/>
                </a:lnTo>
                <a:lnTo>
                  <a:pt x="5968319" y="420054"/>
                </a:lnTo>
                <a:lnTo>
                  <a:pt x="5944421" y="430165"/>
                </a:lnTo>
                <a:lnTo>
                  <a:pt x="5921442" y="440276"/>
                </a:lnTo>
                <a:lnTo>
                  <a:pt x="5897544" y="450386"/>
                </a:lnTo>
                <a:lnTo>
                  <a:pt x="5873646" y="462336"/>
                </a:lnTo>
                <a:lnTo>
                  <a:pt x="5851586" y="474285"/>
                </a:lnTo>
                <a:lnTo>
                  <a:pt x="5828607" y="487153"/>
                </a:lnTo>
                <a:lnTo>
                  <a:pt x="5807467" y="500940"/>
                </a:lnTo>
                <a:lnTo>
                  <a:pt x="5784488" y="513808"/>
                </a:lnTo>
                <a:lnTo>
                  <a:pt x="5763347" y="528515"/>
                </a:lnTo>
                <a:lnTo>
                  <a:pt x="5743126" y="543221"/>
                </a:lnTo>
                <a:lnTo>
                  <a:pt x="5721985" y="557928"/>
                </a:lnTo>
                <a:lnTo>
                  <a:pt x="5701764" y="573553"/>
                </a:lnTo>
                <a:lnTo>
                  <a:pt x="5681543" y="589179"/>
                </a:lnTo>
                <a:lnTo>
                  <a:pt x="5662240" y="605724"/>
                </a:lnTo>
                <a:lnTo>
                  <a:pt x="5643857" y="622269"/>
                </a:lnTo>
                <a:lnTo>
                  <a:pt x="5624555" y="639733"/>
                </a:lnTo>
                <a:lnTo>
                  <a:pt x="5606172" y="657197"/>
                </a:lnTo>
                <a:lnTo>
                  <a:pt x="5588708" y="676499"/>
                </a:lnTo>
                <a:lnTo>
                  <a:pt x="5571244" y="694882"/>
                </a:lnTo>
                <a:lnTo>
                  <a:pt x="5554699" y="714184"/>
                </a:lnTo>
                <a:lnTo>
                  <a:pt x="5538154" y="732567"/>
                </a:lnTo>
                <a:lnTo>
                  <a:pt x="5521609" y="753708"/>
                </a:lnTo>
                <a:lnTo>
                  <a:pt x="5506903" y="773010"/>
                </a:lnTo>
                <a:lnTo>
                  <a:pt x="5491277" y="795070"/>
                </a:lnTo>
                <a:lnTo>
                  <a:pt x="5476571" y="815291"/>
                </a:lnTo>
                <a:lnTo>
                  <a:pt x="5462783" y="836432"/>
                </a:lnTo>
                <a:lnTo>
                  <a:pt x="5448996" y="858492"/>
                </a:lnTo>
                <a:lnTo>
                  <a:pt x="5436128" y="880551"/>
                </a:lnTo>
                <a:lnTo>
                  <a:pt x="5423260" y="903530"/>
                </a:lnTo>
                <a:lnTo>
                  <a:pt x="5411311" y="925590"/>
                </a:lnTo>
                <a:lnTo>
                  <a:pt x="5399362" y="948569"/>
                </a:lnTo>
                <a:lnTo>
                  <a:pt x="5389251" y="971548"/>
                </a:lnTo>
                <a:lnTo>
                  <a:pt x="5378221" y="995446"/>
                </a:lnTo>
                <a:lnTo>
                  <a:pt x="5368110" y="1020263"/>
                </a:lnTo>
                <a:lnTo>
                  <a:pt x="5359838" y="1044161"/>
                </a:lnTo>
                <a:lnTo>
                  <a:pt x="5350646" y="1068978"/>
                </a:lnTo>
                <a:lnTo>
                  <a:pt x="5343293" y="1093796"/>
                </a:lnTo>
                <a:lnTo>
                  <a:pt x="5335021" y="1118613"/>
                </a:lnTo>
                <a:lnTo>
                  <a:pt x="5328587" y="1144349"/>
                </a:lnTo>
                <a:lnTo>
                  <a:pt x="5322153" y="1170086"/>
                </a:lnTo>
                <a:lnTo>
                  <a:pt x="5316638" y="1195822"/>
                </a:lnTo>
                <a:lnTo>
                  <a:pt x="5312042" y="1221558"/>
                </a:lnTo>
                <a:lnTo>
                  <a:pt x="5306527" y="1248214"/>
                </a:lnTo>
                <a:lnTo>
                  <a:pt x="5303770" y="1274869"/>
                </a:lnTo>
                <a:lnTo>
                  <a:pt x="5300093" y="1301525"/>
                </a:lnTo>
                <a:lnTo>
                  <a:pt x="5298255" y="1327261"/>
                </a:lnTo>
                <a:lnTo>
                  <a:pt x="5295497" y="1354836"/>
                </a:lnTo>
                <a:lnTo>
                  <a:pt x="5294578" y="1382411"/>
                </a:lnTo>
                <a:lnTo>
                  <a:pt x="5294578" y="1409985"/>
                </a:lnTo>
                <a:lnTo>
                  <a:pt x="5294338" y="1409985"/>
                </a:lnTo>
                <a:lnTo>
                  <a:pt x="5293419" y="1445832"/>
                </a:lnTo>
                <a:lnTo>
                  <a:pt x="5292500" y="1482598"/>
                </a:lnTo>
                <a:lnTo>
                  <a:pt x="5290662" y="1518446"/>
                </a:lnTo>
                <a:lnTo>
                  <a:pt x="5286066" y="1554293"/>
                </a:lnTo>
                <a:lnTo>
                  <a:pt x="5282389" y="1589221"/>
                </a:lnTo>
                <a:lnTo>
                  <a:pt x="5277793" y="1624148"/>
                </a:lnTo>
                <a:lnTo>
                  <a:pt x="5271359" y="1659996"/>
                </a:lnTo>
                <a:lnTo>
                  <a:pt x="5265844" y="1694004"/>
                </a:lnTo>
                <a:lnTo>
                  <a:pt x="5258491" y="1728013"/>
                </a:lnTo>
                <a:lnTo>
                  <a:pt x="5249300" y="1762941"/>
                </a:lnTo>
                <a:lnTo>
                  <a:pt x="5240108" y="1796031"/>
                </a:lnTo>
                <a:lnTo>
                  <a:pt x="5230916" y="1829120"/>
                </a:lnTo>
                <a:lnTo>
                  <a:pt x="5219887" y="1863129"/>
                </a:lnTo>
                <a:lnTo>
                  <a:pt x="5207938" y="1895299"/>
                </a:lnTo>
                <a:lnTo>
                  <a:pt x="5195988" y="1927470"/>
                </a:lnTo>
                <a:lnTo>
                  <a:pt x="5184039" y="1958721"/>
                </a:lnTo>
                <a:lnTo>
                  <a:pt x="5170252" y="1989972"/>
                </a:lnTo>
                <a:lnTo>
                  <a:pt x="5155546" y="2021224"/>
                </a:lnTo>
                <a:lnTo>
                  <a:pt x="5139920" y="2051556"/>
                </a:lnTo>
                <a:lnTo>
                  <a:pt x="5124294" y="2081888"/>
                </a:lnTo>
                <a:lnTo>
                  <a:pt x="5106830" y="2111301"/>
                </a:lnTo>
                <a:lnTo>
                  <a:pt x="5089366" y="2140714"/>
                </a:lnTo>
                <a:lnTo>
                  <a:pt x="5071902" y="2170127"/>
                </a:lnTo>
                <a:lnTo>
                  <a:pt x="5053519" y="2198621"/>
                </a:lnTo>
                <a:lnTo>
                  <a:pt x="5033298" y="2226196"/>
                </a:lnTo>
                <a:lnTo>
                  <a:pt x="5013996" y="2253770"/>
                </a:lnTo>
                <a:lnTo>
                  <a:pt x="4993774" y="2280426"/>
                </a:lnTo>
                <a:lnTo>
                  <a:pt x="4971715" y="2306162"/>
                </a:lnTo>
                <a:lnTo>
                  <a:pt x="4950574" y="2332818"/>
                </a:lnTo>
                <a:lnTo>
                  <a:pt x="4927595" y="2358554"/>
                </a:lnTo>
                <a:lnTo>
                  <a:pt x="4904616" y="2383371"/>
                </a:lnTo>
                <a:lnTo>
                  <a:pt x="4880718" y="2407269"/>
                </a:lnTo>
                <a:lnTo>
                  <a:pt x="4857739" y="2431167"/>
                </a:lnTo>
                <a:lnTo>
                  <a:pt x="4832003" y="2453227"/>
                </a:lnTo>
                <a:lnTo>
                  <a:pt x="4806266" y="2476206"/>
                </a:lnTo>
                <a:lnTo>
                  <a:pt x="4780530" y="2497347"/>
                </a:lnTo>
                <a:lnTo>
                  <a:pt x="4754794" y="2519406"/>
                </a:lnTo>
                <a:lnTo>
                  <a:pt x="4728138" y="2539628"/>
                </a:lnTo>
                <a:lnTo>
                  <a:pt x="4700563" y="2560768"/>
                </a:lnTo>
                <a:lnTo>
                  <a:pt x="4672070" y="2579151"/>
                </a:lnTo>
                <a:lnTo>
                  <a:pt x="4643576" y="2597534"/>
                </a:lnTo>
                <a:lnTo>
                  <a:pt x="4615082" y="2615918"/>
                </a:lnTo>
                <a:lnTo>
                  <a:pt x="4585669" y="2632462"/>
                </a:lnTo>
                <a:lnTo>
                  <a:pt x="4556256" y="2649926"/>
                </a:lnTo>
                <a:lnTo>
                  <a:pt x="4525924" y="2666471"/>
                </a:lnTo>
                <a:lnTo>
                  <a:pt x="4495592" y="2681178"/>
                </a:lnTo>
                <a:lnTo>
                  <a:pt x="4464340" y="2695884"/>
                </a:lnTo>
                <a:lnTo>
                  <a:pt x="4433089" y="2709671"/>
                </a:lnTo>
                <a:lnTo>
                  <a:pt x="4400919" y="2721621"/>
                </a:lnTo>
                <a:lnTo>
                  <a:pt x="4369667" y="2734489"/>
                </a:lnTo>
                <a:lnTo>
                  <a:pt x="4335659" y="2745519"/>
                </a:lnTo>
                <a:lnTo>
                  <a:pt x="4303488" y="2756548"/>
                </a:lnTo>
                <a:lnTo>
                  <a:pt x="4270399" y="2765740"/>
                </a:lnTo>
                <a:lnTo>
                  <a:pt x="4236390" y="2775851"/>
                </a:lnTo>
                <a:lnTo>
                  <a:pt x="4202381" y="2784123"/>
                </a:lnTo>
                <a:lnTo>
                  <a:pt x="4168372" y="2791476"/>
                </a:lnTo>
                <a:lnTo>
                  <a:pt x="4133444" y="2798830"/>
                </a:lnTo>
                <a:lnTo>
                  <a:pt x="4098517" y="2803425"/>
                </a:lnTo>
                <a:lnTo>
                  <a:pt x="4063589" y="2808940"/>
                </a:lnTo>
                <a:lnTo>
                  <a:pt x="4028661" y="2813536"/>
                </a:lnTo>
                <a:lnTo>
                  <a:pt x="3991895" y="2816294"/>
                </a:lnTo>
                <a:lnTo>
                  <a:pt x="3956967" y="2818132"/>
                </a:lnTo>
                <a:lnTo>
                  <a:pt x="3920200" y="2819970"/>
                </a:lnTo>
                <a:lnTo>
                  <a:pt x="3884353" y="2819970"/>
                </a:lnTo>
                <a:lnTo>
                  <a:pt x="3847587" y="2819970"/>
                </a:lnTo>
                <a:lnTo>
                  <a:pt x="3811740" y="2818132"/>
                </a:lnTo>
                <a:lnTo>
                  <a:pt x="3775893" y="2816294"/>
                </a:lnTo>
                <a:lnTo>
                  <a:pt x="3740046" y="2813536"/>
                </a:lnTo>
                <a:lnTo>
                  <a:pt x="3704199" y="2808940"/>
                </a:lnTo>
                <a:lnTo>
                  <a:pt x="3669271" y="2803425"/>
                </a:lnTo>
                <a:lnTo>
                  <a:pt x="3634343" y="2798830"/>
                </a:lnTo>
                <a:lnTo>
                  <a:pt x="3600334" y="2791476"/>
                </a:lnTo>
                <a:lnTo>
                  <a:pt x="3565406" y="2784123"/>
                </a:lnTo>
                <a:lnTo>
                  <a:pt x="3531398" y="2775851"/>
                </a:lnTo>
                <a:lnTo>
                  <a:pt x="3498308" y="2765740"/>
                </a:lnTo>
                <a:lnTo>
                  <a:pt x="3465218" y="2756548"/>
                </a:lnTo>
                <a:lnTo>
                  <a:pt x="3431210" y="2745519"/>
                </a:lnTo>
                <a:lnTo>
                  <a:pt x="3399039" y="2734489"/>
                </a:lnTo>
                <a:lnTo>
                  <a:pt x="3366869" y="2721621"/>
                </a:lnTo>
                <a:lnTo>
                  <a:pt x="3335617" y="2709671"/>
                </a:lnTo>
                <a:lnTo>
                  <a:pt x="3303447" y="2695884"/>
                </a:lnTo>
                <a:lnTo>
                  <a:pt x="3273115" y="2681178"/>
                </a:lnTo>
                <a:lnTo>
                  <a:pt x="3242783" y="2666471"/>
                </a:lnTo>
                <a:lnTo>
                  <a:pt x="3212451" y="2649926"/>
                </a:lnTo>
                <a:lnTo>
                  <a:pt x="3182118" y="2632462"/>
                </a:lnTo>
                <a:lnTo>
                  <a:pt x="3152706" y="2615918"/>
                </a:lnTo>
                <a:lnTo>
                  <a:pt x="3124212" y="2597534"/>
                </a:lnTo>
                <a:lnTo>
                  <a:pt x="3095718" y="2579151"/>
                </a:lnTo>
                <a:lnTo>
                  <a:pt x="3068143" y="2560768"/>
                </a:lnTo>
                <a:lnTo>
                  <a:pt x="3040569" y="2539628"/>
                </a:lnTo>
                <a:lnTo>
                  <a:pt x="3012994" y="2519406"/>
                </a:lnTo>
                <a:lnTo>
                  <a:pt x="2986338" y="2497347"/>
                </a:lnTo>
                <a:lnTo>
                  <a:pt x="2961521" y="2476206"/>
                </a:lnTo>
                <a:lnTo>
                  <a:pt x="2935785" y="2453227"/>
                </a:lnTo>
                <a:lnTo>
                  <a:pt x="2910968" y="2431167"/>
                </a:lnTo>
                <a:lnTo>
                  <a:pt x="2887070" y="2407269"/>
                </a:lnTo>
                <a:lnTo>
                  <a:pt x="2863172" y="2383371"/>
                </a:lnTo>
                <a:lnTo>
                  <a:pt x="2839273" y="2358554"/>
                </a:lnTo>
                <a:lnTo>
                  <a:pt x="2818133" y="2332818"/>
                </a:lnTo>
                <a:lnTo>
                  <a:pt x="2796073" y="2306162"/>
                </a:lnTo>
                <a:lnTo>
                  <a:pt x="2774933" y="2280426"/>
                </a:lnTo>
                <a:lnTo>
                  <a:pt x="2754711" y="2253770"/>
                </a:lnTo>
                <a:lnTo>
                  <a:pt x="2733571" y="2226196"/>
                </a:lnTo>
                <a:lnTo>
                  <a:pt x="2714268" y="2198621"/>
                </a:lnTo>
                <a:lnTo>
                  <a:pt x="2695885" y="2170127"/>
                </a:lnTo>
                <a:lnTo>
                  <a:pt x="2678421" y="2140714"/>
                </a:lnTo>
                <a:lnTo>
                  <a:pt x="2660038" y="2111301"/>
                </a:lnTo>
                <a:lnTo>
                  <a:pt x="2643493" y="2081888"/>
                </a:lnTo>
                <a:lnTo>
                  <a:pt x="2627868" y="2051556"/>
                </a:lnTo>
                <a:lnTo>
                  <a:pt x="2613161" y="2021224"/>
                </a:lnTo>
                <a:lnTo>
                  <a:pt x="2598455" y="1989972"/>
                </a:lnTo>
                <a:lnTo>
                  <a:pt x="2584667" y="1958721"/>
                </a:lnTo>
                <a:lnTo>
                  <a:pt x="2570880" y="1927470"/>
                </a:lnTo>
                <a:lnTo>
                  <a:pt x="2559850" y="1895299"/>
                </a:lnTo>
                <a:lnTo>
                  <a:pt x="2547901" y="1863129"/>
                </a:lnTo>
                <a:lnTo>
                  <a:pt x="2536871" y="1829120"/>
                </a:lnTo>
                <a:lnTo>
                  <a:pt x="2526761" y="1796031"/>
                </a:lnTo>
                <a:lnTo>
                  <a:pt x="2518488" y="1762941"/>
                </a:lnTo>
                <a:lnTo>
                  <a:pt x="2509297" y="1728013"/>
                </a:lnTo>
                <a:lnTo>
                  <a:pt x="2502863" y="1694004"/>
                </a:lnTo>
                <a:lnTo>
                  <a:pt x="2495509" y="1659996"/>
                </a:lnTo>
                <a:lnTo>
                  <a:pt x="2489994" y="1624148"/>
                </a:lnTo>
                <a:lnTo>
                  <a:pt x="2485399" y="1589221"/>
                </a:lnTo>
                <a:lnTo>
                  <a:pt x="2480803" y="1554293"/>
                </a:lnTo>
                <a:lnTo>
                  <a:pt x="2478045" y="1518446"/>
                </a:lnTo>
                <a:lnTo>
                  <a:pt x="2475288" y="1482598"/>
                </a:lnTo>
                <a:lnTo>
                  <a:pt x="2474369" y="1445832"/>
                </a:lnTo>
                <a:lnTo>
                  <a:pt x="2474369" y="1409985"/>
                </a:lnTo>
                <a:lnTo>
                  <a:pt x="2474369" y="1382411"/>
                </a:lnTo>
                <a:lnTo>
                  <a:pt x="2473450" y="1354836"/>
                </a:lnTo>
                <a:lnTo>
                  <a:pt x="2471611" y="1327261"/>
                </a:lnTo>
                <a:lnTo>
                  <a:pt x="2467935" y="1301525"/>
                </a:lnTo>
                <a:lnTo>
                  <a:pt x="2465177" y="1274869"/>
                </a:lnTo>
                <a:lnTo>
                  <a:pt x="2462420" y="1248214"/>
                </a:lnTo>
                <a:lnTo>
                  <a:pt x="2457824" y="1221558"/>
                </a:lnTo>
                <a:lnTo>
                  <a:pt x="2452309" y="1195822"/>
                </a:lnTo>
                <a:lnTo>
                  <a:pt x="2446794" y="1170086"/>
                </a:lnTo>
                <a:lnTo>
                  <a:pt x="2441279" y="1144349"/>
                </a:lnTo>
                <a:lnTo>
                  <a:pt x="2433926" y="1118613"/>
                </a:lnTo>
                <a:lnTo>
                  <a:pt x="2426573" y="1093796"/>
                </a:lnTo>
                <a:lnTo>
                  <a:pt x="2418300" y="1068978"/>
                </a:lnTo>
                <a:lnTo>
                  <a:pt x="2409109" y="1044161"/>
                </a:lnTo>
                <a:lnTo>
                  <a:pt x="2400836" y="1020263"/>
                </a:lnTo>
                <a:lnTo>
                  <a:pt x="2390726" y="995446"/>
                </a:lnTo>
                <a:lnTo>
                  <a:pt x="2379696" y="971548"/>
                </a:lnTo>
                <a:lnTo>
                  <a:pt x="2369585" y="948569"/>
                </a:lnTo>
                <a:lnTo>
                  <a:pt x="2357636" y="925590"/>
                </a:lnTo>
                <a:lnTo>
                  <a:pt x="2345687" y="903530"/>
                </a:lnTo>
                <a:lnTo>
                  <a:pt x="2332819" y="880551"/>
                </a:lnTo>
                <a:lnTo>
                  <a:pt x="2319951" y="858492"/>
                </a:lnTo>
                <a:lnTo>
                  <a:pt x="2307082" y="836432"/>
                </a:lnTo>
                <a:lnTo>
                  <a:pt x="2293295" y="815291"/>
                </a:lnTo>
                <a:lnTo>
                  <a:pt x="2278589" y="795070"/>
                </a:lnTo>
                <a:lnTo>
                  <a:pt x="2262963" y="773010"/>
                </a:lnTo>
                <a:lnTo>
                  <a:pt x="2247337" y="753708"/>
                </a:lnTo>
                <a:lnTo>
                  <a:pt x="2230792" y="732567"/>
                </a:lnTo>
                <a:lnTo>
                  <a:pt x="2214248" y="714184"/>
                </a:lnTo>
                <a:lnTo>
                  <a:pt x="2197703" y="694882"/>
                </a:lnTo>
                <a:lnTo>
                  <a:pt x="2180239" y="676499"/>
                </a:lnTo>
                <a:lnTo>
                  <a:pt x="2162775" y="657197"/>
                </a:lnTo>
                <a:lnTo>
                  <a:pt x="2144392" y="639733"/>
                </a:lnTo>
                <a:lnTo>
                  <a:pt x="2125089" y="622269"/>
                </a:lnTo>
                <a:lnTo>
                  <a:pt x="2106706" y="605724"/>
                </a:lnTo>
                <a:lnTo>
                  <a:pt x="2087404" y="589179"/>
                </a:lnTo>
                <a:lnTo>
                  <a:pt x="2067183" y="573553"/>
                </a:lnTo>
                <a:lnTo>
                  <a:pt x="2046961" y="557928"/>
                </a:lnTo>
                <a:lnTo>
                  <a:pt x="2026740" y="543221"/>
                </a:lnTo>
                <a:lnTo>
                  <a:pt x="2004680" y="528515"/>
                </a:lnTo>
                <a:lnTo>
                  <a:pt x="1984458" y="513808"/>
                </a:lnTo>
                <a:lnTo>
                  <a:pt x="1961480" y="500940"/>
                </a:lnTo>
                <a:lnTo>
                  <a:pt x="1940339" y="487153"/>
                </a:lnTo>
                <a:lnTo>
                  <a:pt x="1917360" y="474285"/>
                </a:lnTo>
                <a:lnTo>
                  <a:pt x="1895301" y="462336"/>
                </a:lnTo>
                <a:lnTo>
                  <a:pt x="1871403" y="450386"/>
                </a:lnTo>
                <a:lnTo>
                  <a:pt x="1848424" y="440276"/>
                </a:lnTo>
                <a:lnTo>
                  <a:pt x="1824526" y="430165"/>
                </a:lnTo>
                <a:lnTo>
                  <a:pt x="1799708" y="420054"/>
                </a:lnTo>
                <a:lnTo>
                  <a:pt x="1776729" y="410863"/>
                </a:lnTo>
                <a:lnTo>
                  <a:pt x="1751912" y="401671"/>
                </a:lnTo>
                <a:lnTo>
                  <a:pt x="1726176" y="394318"/>
                </a:lnTo>
                <a:lnTo>
                  <a:pt x="1702277" y="386965"/>
                </a:lnTo>
                <a:lnTo>
                  <a:pt x="1676541" y="380531"/>
                </a:lnTo>
                <a:lnTo>
                  <a:pt x="1650805" y="373177"/>
                </a:lnTo>
                <a:lnTo>
                  <a:pt x="1625069" y="367662"/>
                </a:lnTo>
                <a:lnTo>
                  <a:pt x="1599332" y="362148"/>
                </a:lnTo>
                <a:lnTo>
                  <a:pt x="1572677" y="358471"/>
                </a:lnTo>
                <a:lnTo>
                  <a:pt x="1546021" y="354794"/>
                </a:lnTo>
                <a:lnTo>
                  <a:pt x="1518446" y="352037"/>
                </a:lnTo>
                <a:lnTo>
                  <a:pt x="1492710" y="350199"/>
                </a:lnTo>
                <a:lnTo>
                  <a:pt x="1465135" y="347441"/>
                </a:lnTo>
                <a:lnTo>
                  <a:pt x="1437560" y="346522"/>
                </a:lnTo>
                <a:lnTo>
                  <a:pt x="1409986" y="345603"/>
                </a:lnTo>
                <a:lnTo>
                  <a:pt x="1382411" y="346522"/>
                </a:lnTo>
                <a:lnTo>
                  <a:pt x="1355756" y="347441"/>
                </a:lnTo>
                <a:lnTo>
                  <a:pt x="1329100" y="350199"/>
                </a:lnTo>
                <a:lnTo>
                  <a:pt x="1301525" y="352037"/>
                </a:lnTo>
                <a:lnTo>
                  <a:pt x="1274870" y="354794"/>
                </a:lnTo>
                <a:lnTo>
                  <a:pt x="1248214" y="358471"/>
                </a:lnTo>
                <a:lnTo>
                  <a:pt x="1221559" y="362148"/>
                </a:lnTo>
                <a:lnTo>
                  <a:pt x="1196742" y="367662"/>
                </a:lnTo>
                <a:lnTo>
                  <a:pt x="1170086" y="373177"/>
                </a:lnTo>
                <a:lnTo>
                  <a:pt x="1144350" y="380531"/>
                </a:lnTo>
                <a:lnTo>
                  <a:pt x="1118614" y="386965"/>
                </a:lnTo>
                <a:lnTo>
                  <a:pt x="1094715" y="394318"/>
                </a:lnTo>
                <a:lnTo>
                  <a:pt x="1068979" y="401671"/>
                </a:lnTo>
                <a:lnTo>
                  <a:pt x="1044162" y="410863"/>
                </a:lnTo>
                <a:lnTo>
                  <a:pt x="1020263" y="420054"/>
                </a:lnTo>
                <a:lnTo>
                  <a:pt x="996365" y="430165"/>
                </a:lnTo>
                <a:lnTo>
                  <a:pt x="973386" y="440276"/>
                </a:lnTo>
                <a:lnTo>
                  <a:pt x="949488" y="450386"/>
                </a:lnTo>
                <a:lnTo>
                  <a:pt x="925590" y="462336"/>
                </a:lnTo>
                <a:lnTo>
                  <a:pt x="903531" y="474285"/>
                </a:lnTo>
                <a:lnTo>
                  <a:pt x="880552" y="487153"/>
                </a:lnTo>
                <a:lnTo>
                  <a:pt x="859411" y="500940"/>
                </a:lnTo>
                <a:lnTo>
                  <a:pt x="836432" y="513808"/>
                </a:lnTo>
                <a:lnTo>
                  <a:pt x="815292" y="528515"/>
                </a:lnTo>
                <a:lnTo>
                  <a:pt x="795070" y="543221"/>
                </a:lnTo>
                <a:lnTo>
                  <a:pt x="773930" y="557928"/>
                </a:lnTo>
                <a:lnTo>
                  <a:pt x="753708" y="573553"/>
                </a:lnTo>
                <a:lnTo>
                  <a:pt x="733487" y="589179"/>
                </a:lnTo>
                <a:lnTo>
                  <a:pt x="714185" y="605724"/>
                </a:lnTo>
                <a:lnTo>
                  <a:pt x="695802" y="622269"/>
                </a:lnTo>
                <a:lnTo>
                  <a:pt x="676499" y="639733"/>
                </a:lnTo>
                <a:lnTo>
                  <a:pt x="658116" y="657197"/>
                </a:lnTo>
                <a:lnTo>
                  <a:pt x="640652" y="676499"/>
                </a:lnTo>
                <a:lnTo>
                  <a:pt x="623188" y="694882"/>
                </a:lnTo>
                <a:lnTo>
                  <a:pt x="606643" y="714184"/>
                </a:lnTo>
                <a:lnTo>
                  <a:pt x="590098" y="732567"/>
                </a:lnTo>
                <a:lnTo>
                  <a:pt x="573553" y="753708"/>
                </a:lnTo>
                <a:lnTo>
                  <a:pt x="558847" y="773010"/>
                </a:lnTo>
                <a:lnTo>
                  <a:pt x="543221" y="795070"/>
                </a:lnTo>
                <a:lnTo>
                  <a:pt x="528515" y="815291"/>
                </a:lnTo>
                <a:lnTo>
                  <a:pt x="514728" y="836432"/>
                </a:lnTo>
                <a:lnTo>
                  <a:pt x="500940" y="858492"/>
                </a:lnTo>
                <a:lnTo>
                  <a:pt x="488072" y="880551"/>
                </a:lnTo>
                <a:lnTo>
                  <a:pt x="475204" y="903530"/>
                </a:lnTo>
                <a:lnTo>
                  <a:pt x="463255" y="925590"/>
                </a:lnTo>
                <a:lnTo>
                  <a:pt x="451306" y="948569"/>
                </a:lnTo>
                <a:lnTo>
                  <a:pt x="441195" y="971548"/>
                </a:lnTo>
                <a:lnTo>
                  <a:pt x="430165" y="995446"/>
                </a:lnTo>
                <a:lnTo>
                  <a:pt x="420055" y="1020263"/>
                </a:lnTo>
                <a:lnTo>
                  <a:pt x="411782" y="1044161"/>
                </a:lnTo>
                <a:lnTo>
                  <a:pt x="402591" y="1068978"/>
                </a:lnTo>
                <a:lnTo>
                  <a:pt x="395237" y="1093796"/>
                </a:lnTo>
                <a:lnTo>
                  <a:pt x="386965" y="1118613"/>
                </a:lnTo>
                <a:lnTo>
                  <a:pt x="380531" y="1144349"/>
                </a:lnTo>
                <a:lnTo>
                  <a:pt x="374097" y="1170086"/>
                </a:lnTo>
                <a:lnTo>
                  <a:pt x="368582" y="1195822"/>
                </a:lnTo>
                <a:lnTo>
                  <a:pt x="363986" y="1221558"/>
                </a:lnTo>
                <a:lnTo>
                  <a:pt x="358471" y="1248214"/>
                </a:lnTo>
                <a:lnTo>
                  <a:pt x="355713" y="1274869"/>
                </a:lnTo>
                <a:lnTo>
                  <a:pt x="352037" y="1301525"/>
                </a:lnTo>
                <a:lnTo>
                  <a:pt x="350198" y="1327261"/>
                </a:lnTo>
                <a:lnTo>
                  <a:pt x="347441" y="1354836"/>
                </a:lnTo>
                <a:lnTo>
                  <a:pt x="346522" y="1382411"/>
                </a:lnTo>
                <a:lnTo>
                  <a:pt x="346522" y="1409985"/>
                </a:lnTo>
                <a:lnTo>
                  <a:pt x="0" y="1409985"/>
                </a:lnTo>
                <a:lnTo>
                  <a:pt x="919" y="1374138"/>
                </a:lnTo>
                <a:lnTo>
                  <a:pt x="1838" y="1337372"/>
                </a:lnTo>
                <a:lnTo>
                  <a:pt x="4596" y="1301525"/>
                </a:lnTo>
                <a:lnTo>
                  <a:pt x="8273" y="1265678"/>
                </a:lnTo>
                <a:lnTo>
                  <a:pt x="11949" y="1230750"/>
                </a:lnTo>
                <a:lnTo>
                  <a:pt x="16545" y="1195822"/>
                </a:lnTo>
                <a:lnTo>
                  <a:pt x="22979" y="1159975"/>
                </a:lnTo>
                <a:lnTo>
                  <a:pt x="29413" y="1125966"/>
                </a:lnTo>
                <a:lnTo>
                  <a:pt x="35847" y="1091957"/>
                </a:lnTo>
                <a:lnTo>
                  <a:pt x="45039" y="1057029"/>
                </a:lnTo>
                <a:lnTo>
                  <a:pt x="54230" y="1023940"/>
                </a:lnTo>
                <a:lnTo>
                  <a:pt x="63422" y="990850"/>
                </a:lnTo>
                <a:lnTo>
                  <a:pt x="74452" y="956841"/>
                </a:lnTo>
                <a:lnTo>
                  <a:pt x="86401" y="924671"/>
                </a:lnTo>
                <a:lnTo>
                  <a:pt x="98350" y="892500"/>
                </a:lnTo>
                <a:lnTo>
                  <a:pt x="110299" y="861249"/>
                </a:lnTo>
                <a:lnTo>
                  <a:pt x="124086" y="829998"/>
                </a:lnTo>
                <a:lnTo>
                  <a:pt x="138792" y="798747"/>
                </a:lnTo>
                <a:lnTo>
                  <a:pt x="154418" y="768414"/>
                </a:lnTo>
                <a:lnTo>
                  <a:pt x="170044" y="738082"/>
                </a:lnTo>
                <a:lnTo>
                  <a:pt x="187508" y="708669"/>
                </a:lnTo>
                <a:lnTo>
                  <a:pt x="204972" y="679256"/>
                </a:lnTo>
                <a:lnTo>
                  <a:pt x="222436" y="649843"/>
                </a:lnTo>
                <a:lnTo>
                  <a:pt x="240819" y="621349"/>
                </a:lnTo>
                <a:lnTo>
                  <a:pt x="261040" y="593775"/>
                </a:lnTo>
                <a:lnTo>
                  <a:pt x="280343" y="566200"/>
                </a:lnTo>
                <a:lnTo>
                  <a:pt x="300564" y="539545"/>
                </a:lnTo>
                <a:lnTo>
                  <a:pt x="322624" y="513808"/>
                </a:lnTo>
                <a:lnTo>
                  <a:pt x="343764" y="487153"/>
                </a:lnTo>
                <a:lnTo>
                  <a:pt x="366743" y="461416"/>
                </a:lnTo>
                <a:lnTo>
                  <a:pt x="389722" y="436599"/>
                </a:lnTo>
                <a:lnTo>
                  <a:pt x="413620" y="412701"/>
                </a:lnTo>
                <a:lnTo>
                  <a:pt x="438438" y="388803"/>
                </a:lnTo>
                <a:lnTo>
                  <a:pt x="462336" y="366743"/>
                </a:lnTo>
                <a:lnTo>
                  <a:pt x="488072" y="343764"/>
                </a:lnTo>
                <a:lnTo>
                  <a:pt x="513808" y="322624"/>
                </a:lnTo>
                <a:lnTo>
                  <a:pt x="539545" y="300564"/>
                </a:lnTo>
                <a:lnTo>
                  <a:pt x="566200" y="280343"/>
                </a:lnTo>
                <a:lnTo>
                  <a:pt x="593775" y="259202"/>
                </a:lnTo>
                <a:lnTo>
                  <a:pt x="622269" y="240819"/>
                </a:lnTo>
                <a:lnTo>
                  <a:pt x="650763" y="222436"/>
                </a:lnTo>
                <a:lnTo>
                  <a:pt x="679256" y="204053"/>
                </a:lnTo>
                <a:lnTo>
                  <a:pt x="708670" y="187508"/>
                </a:lnTo>
                <a:lnTo>
                  <a:pt x="738083" y="170044"/>
                </a:lnTo>
                <a:lnTo>
                  <a:pt x="768415" y="153499"/>
                </a:lnTo>
                <a:lnTo>
                  <a:pt x="799666" y="138793"/>
                </a:lnTo>
                <a:lnTo>
                  <a:pt x="829998" y="124086"/>
                </a:lnTo>
                <a:lnTo>
                  <a:pt x="861250" y="110299"/>
                </a:lnTo>
                <a:lnTo>
                  <a:pt x="893420" y="98350"/>
                </a:lnTo>
                <a:lnTo>
                  <a:pt x="925590" y="85482"/>
                </a:lnTo>
                <a:lnTo>
                  <a:pt x="958680" y="74452"/>
                </a:lnTo>
                <a:lnTo>
                  <a:pt x="991770" y="63422"/>
                </a:lnTo>
                <a:lnTo>
                  <a:pt x="1023940" y="54230"/>
                </a:lnTo>
                <a:lnTo>
                  <a:pt x="1057949" y="44120"/>
                </a:lnTo>
                <a:lnTo>
                  <a:pt x="1091958" y="35847"/>
                </a:lnTo>
                <a:lnTo>
                  <a:pt x="1125967" y="28494"/>
                </a:lnTo>
                <a:lnTo>
                  <a:pt x="1160895" y="21141"/>
                </a:lnTo>
                <a:lnTo>
                  <a:pt x="1195822" y="16545"/>
                </a:lnTo>
                <a:lnTo>
                  <a:pt x="1230750" y="11030"/>
                </a:lnTo>
                <a:lnTo>
                  <a:pt x="1265679" y="6434"/>
                </a:lnTo>
                <a:lnTo>
                  <a:pt x="1302445" y="3677"/>
                </a:lnTo>
                <a:lnTo>
                  <a:pt x="1337372" y="1838"/>
                </a:lnTo>
                <a:close/>
              </a:path>
            </a:pathLst>
          </a:custGeom>
          <a:solidFill>
            <a:srgbClr val="C3E2D2"/>
          </a:solidFill>
          <a:ln w="3175">
            <a:noFill/>
          </a:ln>
        </p:spPr>
        <p:txBody>
          <a:bodyPr wrap="square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61230" y="4445609"/>
            <a:ext cx="3560070" cy="1540799"/>
            <a:chOff x="8119928" y="2192795"/>
            <a:chExt cx="3035938" cy="1307015"/>
          </a:xfrm>
        </p:grpSpPr>
        <p:sp>
          <p:nvSpPr>
            <p:cNvPr id="8" name="矩形 7"/>
            <p:cNvSpPr/>
            <p:nvPr/>
          </p:nvSpPr>
          <p:spPr>
            <a:xfrm>
              <a:off x="8386922" y="2192795"/>
              <a:ext cx="2501951" cy="3650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喜閱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119928" y="2518484"/>
              <a:ext cx="3035938" cy="981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TW" sz="1600" dirty="0">
                  <a:solidFill>
                    <a:prstClr val="black"/>
                  </a:solidFill>
                  <a:cs typeface="+mn-ea"/>
                  <a:sym typeface="+mn-lt"/>
                </a:rPr>
                <a:t>&lt;</a:t>
              </a:r>
              <a:r>
                <a:rPr lang="zh-TW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短期目標</a:t>
              </a:r>
              <a:r>
                <a:rPr lang="en-US" altLang="zh-TW" sz="1600" dirty="0">
                  <a:solidFill>
                    <a:prstClr val="black"/>
                  </a:solidFill>
                  <a:cs typeface="+mn-ea"/>
                  <a:sym typeface="+mn-lt"/>
                </a:rPr>
                <a:t>&gt;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zh-TW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喜閱制度</a:t>
              </a:r>
            </a:p>
            <a:p>
              <a:pPr lvl="0" algn="ctr">
                <a:lnSpc>
                  <a:spcPct val="150000"/>
                </a:lnSpc>
                <a:defRPr/>
              </a:pPr>
              <a:r>
                <a:rPr lang="zh-TW" altLang="en-US" sz="1600" dirty="0">
                  <a:solidFill>
                    <a:prstClr val="black"/>
                  </a:solidFill>
                  <a:cs typeface="+mn-ea"/>
                  <a:sym typeface="+mn-lt"/>
                </a:rPr>
                <a:t>主動學習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072791" y="4695755"/>
            <a:ext cx="3560400" cy="1580272"/>
            <a:chOff x="8119927" y="2192795"/>
            <a:chExt cx="2991252" cy="1189602"/>
          </a:xfrm>
        </p:grpSpPr>
        <p:sp>
          <p:nvSpPr>
            <p:cNvPr id="11" name="矩形 10"/>
            <p:cNvSpPr/>
            <p:nvPr/>
          </p:nvSpPr>
          <p:spPr>
            <a:xfrm>
              <a:off x="8364578" y="2192795"/>
              <a:ext cx="2501951" cy="3239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b="1" dirty="0">
                  <a:solidFill>
                    <a:prstClr val="black"/>
                  </a:solidFill>
                  <a:cs typeface="+mn-ea"/>
                  <a:sym typeface="+mn-lt"/>
                </a:rPr>
                <a:t>跨閱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19927" y="2478810"/>
              <a:ext cx="2991252" cy="9035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914377">
                <a:lnSpc>
                  <a:spcPts val="2000"/>
                </a:lnSpc>
                <a:defRPr sz="1000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lvl="0">
                <a:lnSpc>
                  <a:spcPct val="150000"/>
                </a:lnSpc>
                <a:defRPr/>
              </a:pP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      </a:t>
              </a:r>
              <a:r>
                <a:rPr lang="en-US" altLang="zh-TW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&lt;</a:t>
              </a: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長期目標</a:t>
              </a:r>
              <a:r>
                <a:rPr lang="en-US" altLang="zh-TW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&gt;</a:t>
              </a: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	</a:t>
              </a:r>
              <a:endParaRPr lang="en-US" altLang="zh-TW" sz="1600" b="0" dirty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跨閱學習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探究閱讀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21300" y="286608"/>
            <a:ext cx="3705726" cy="1797494"/>
            <a:chOff x="8119928" y="2240884"/>
            <a:chExt cx="3035938" cy="1266520"/>
          </a:xfrm>
        </p:grpSpPr>
        <p:sp>
          <p:nvSpPr>
            <p:cNvPr id="14" name="矩形 13"/>
            <p:cNvSpPr/>
            <p:nvPr/>
          </p:nvSpPr>
          <p:spPr>
            <a:xfrm>
              <a:off x="8386921" y="2240884"/>
              <a:ext cx="2501951" cy="3032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063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b="1" dirty="0">
                  <a:solidFill>
                    <a:prstClr val="black"/>
                  </a:solidFill>
                  <a:cs typeface="+mn-ea"/>
                  <a:sym typeface="+mn-lt"/>
                </a:rPr>
                <a:t>愛閱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119928" y="2489470"/>
              <a:ext cx="3035938" cy="10179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914377">
                <a:lnSpc>
                  <a:spcPts val="2000"/>
                </a:lnSpc>
                <a:defRPr sz="1000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</a:lstStyle>
            <a:p>
              <a:pPr lvl="0">
                <a:lnSpc>
                  <a:spcPct val="150000"/>
                </a:lnSpc>
                <a:defRPr/>
              </a:pPr>
              <a:r>
                <a:rPr lang="en-US" altLang="zh-TW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&lt;</a:t>
              </a: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中期目標</a:t>
              </a:r>
              <a:r>
                <a:rPr lang="en-US" altLang="zh-TW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&gt;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愛閱知能</a:t>
              </a:r>
            </a:p>
            <a:p>
              <a:pPr lvl="0">
                <a:lnSpc>
                  <a:spcPct val="150000"/>
                </a:lnSpc>
                <a:defRPr/>
              </a:pPr>
              <a:r>
                <a:rPr lang="zh-TW" altLang="en-US" sz="1600" b="0" dirty="0">
                  <a:solidFill>
                    <a:prstClr val="black"/>
                  </a:solidFill>
                  <a:latin typeface="+mn-lt"/>
                  <a:cs typeface="+mn-ea"/>
                  <a:sym typeface="+mn-lt"/>
                </a:rPr>
                <a:t>讀寫合一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84" y="1713768"/>
            <a:ext cx="2910727" cy="26259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44" y="1753316"/>
            <a:ext cx="2871817" cy="2546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18" y="1933382"/>
            <a:ext cx="2987873" cy="2727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79431"/>
              </p:ext>
            </p:extLst>
          </p:nvPr>
        </p:nvGraphicFramePr>
        <p:xfrm>
          <a:off x="457200" y="864969"/>
          <a:ext cx="11158152" cy="464614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75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4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2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153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目標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閱讀活動與課程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教師社群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閱讀成果發表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檢核方式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53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喜閱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全校閱讀活動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閱讀方法增能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新光點點校刊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校內年段教師推薦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53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愛閱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班級閱讀計畫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閱讀策略研擬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班級共讀小書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小書發表展示評比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53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跨閱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校訂讀寫課程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讀寫合一分享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學生寫作輯</a:t>
                      </a:r>
                      <a:endParaRPr lang="zh-TW" sz="3200" b="1" kern="10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學生個人寫作成績</a:t>
                      </a:r>
                      <a:endParaRPr lang="zh-TW" sz="3200" b="1" kern="100" dirty="0">
                        <a:solidFill>
                          <a:srgbClr val="943634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5526" marR="6552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095277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68457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1" dirty="0">
                  <a:solidFill>
                    <a:srgbClr val="F9C5B8"/>
                  </a:solidFill>
                  <a:cs typeface="+mn-ea"/>
                  <a:sym typeface="+mn-lt"/>
                </a:rPr>
                <a:t>4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C3E2D2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C3E2D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4500" y="3545714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6000" dirty="0">
                  <a:solidFill>
                    <a:srgbClr val="373536"/>
                  </a:solidFill>
                  <a:cs typeface="+mn-ea"/>
                  <a:sym typeface="+mn-lt"/>
                </a:rPr>
                <a:t>閱讀教育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205393" y="4630690"/>
            <a:ext cx="579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54836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6CC1160D-2DA8-45A5-9634-659AA40FE2C7}"/>
              </a:ext>
            </a:extLst>
          </p:cNvPr>
          <p:cNvSpPr txBox="1"/>
          <p:nvPr/>
        </p:nvSpPr>
        <p:spPr>
          <a:xfrm>
            <a:off x="3709504" y="556569"/>
            <a:ext cx="5331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spc="267" dirty="0">
                <a:solidFill>
                  <a:srgbClr val="373536"/>
                </a:solidFill>
                <a:cs typeface="+mn-ea"/>
                <a:sym typeface="+mn-lt"/>
              </a:rPr>
              <a:t>全校閱讀活動為基石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37353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70703" y="1882968"/>
            <a:ext cx="11590638" cy="389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/>
              <a:t>1.	</a:t>
            </a:r>
            <a:r>
              <a:rPr lang="zh-TW" altLang="en-US" sz="2800" dirty="0"/>
              <a:t>落實週三寧靜閱讀：每週三排定全校進館晨讀，以及各班進館閱讀。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2.	</a:t>
            </a:r>
            <a:r>
              <a:rPr lang="zh-TW" altLang="en-US" sz="2800" dirty="0"/>
              <a:t>辦理朝會導讀活動：利用學生朝會時間，進行主題書籍導讀與發表。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3.	</a:t>
            </a:r>
            <a:r>
              <a:rPr lang="zh-TW" altLang="en-US" sz="2800" dirty="0"/>
              <a:t>擺設中廊喜閱書展：設計新光喜閱卡閱讀任務，透過閱讀策略學習。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4.	</a:t>
            </a:r>
            <a:r>
              <a:rPr lang="zh-TW" altLang="en-US" sz="2800" dirty="0"/>
              <a:t>推動圖書館利用教育：各班每周一節進館閱讀，推展圖書館之利用。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5.	</a:t>
            </a:r>
            <a:r>
              <a:rPr lang="zh-TW" altLang="en-US" sz="2800" dirty="0"/>
              <a:t>推動在地文學創作：透過族語繪本歌謠與諺語書籤，鼓勵文學創作。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6.	</a:t>
            </a:r>
            <a:r>
              <a:rPr lang="zh-TW" altLang="en-US" sz="2800" dirty="0"/>
              <a:t>辦理假期閱讀營隊：寒暑假辦理跨校營隊，增進學生多元互動激盪。</a:t>
            </a:r>
          </a:p>
        </p:txBody>
      </p:sp>
    </p:spTree>
    <p:extLst>
      <p:ext uri="{BB962C8B-B14F-4D97-AF65-F5344CB8AC3E}">
        <p14:creationId xmlns:p14="http://schemas.microsoft.com/office/powerpoint/2010/main" val="30807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6CC1160D-2DA8-45A5-9634-659AA40FE2C7}"/>
              </a:ext>
            </a:extLst>
          </p:cNvPr>
          <p:cNvSpPr txBox="1"/>
          <p:nvPr/>
        </p:nvSpPr>
        <p:spPr>
          <a:xfrm>
            <a:off x="3709504" y="556569"/>
            <a:ext cx="5331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spc="267" dirty="0">
                <a:solidFill>
                  <a:srgbClr val="373536"/>
                </a:solidFill>
                <a:cs typeface="+mn-ea"/>
                <a:sym typeface="+mn-lt"/>
              </a:rPr>
              <a:t>班級閱讀計畫為特色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37353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3760" y="1444361"/>
            <a:ext cx="11364585" cy="4317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300000"/>
              </a:lnSpc>
              <a:buFont typeface="+mj-lt"/>
              <a:buAutoNum type="arabicPeriod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落實晨光閱讀活動：各班級擬定晨會時間指導閱讀繪本、國語日報與期刊。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300000"/>
              </a:lnSpc>
              <a:buFont typeface="+mj-lt"/>
              <a:buAutoNum type="arabicPeriod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推動班級閱讀計畫：各班級開學前擬定班級閱讀計畫以及寫作大綱。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300000"/>
              </a:lnSpc>
              <a:buFont typeface="+mj-lt"/>
              <a:buAutoNum type="arabicPeriod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實施班級共讀教學：課文主題出發搭配共讀書籍以做小書創作與寫作。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>
              <a:lnSpc>
                <a:spcPct val="300000"/>
              </a:lnSpc>
              <a:buFont typeface="+mj-lt"/>
              <a:buAutoNum type="arabicPeriod"/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落實親子共讀活動：透過家長日時溝通班級閱讀計畫，推廣親子共讀策略。</a:t>
            </a:r>
            <a:endParaRPr lang="zh-TW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06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6CC1160D-2DA8-45A5-9634-659AA40FE2C7}"/>
              </a:ext>
            </a:extLst>
          </p:cNvPr>
          <p:cNvSpPr txBox="1"/>
          <p:nvPr/>
        </p:nvSpPr>
        <p:spPr>
          <a:xfrm>
            <a:off x="3709504" y="556569"/>
            <a:ext cx="53310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spc="267" dirty="0">
                <a:solidFill>
                  <a:srgbClr val="373536"/>
                </a:solidFill>
                <a:cs typeface="+mn-ea"/>
                <a:sym typeface="+mn-lt"/>
              </a:rPr>
              <a:t>校訂讀寫課程展素養</a:t>
            </a:r>
            <a:endParaRPr kumimoji="0" lang="zh-CN" altLang="en-US" sz="4000" b="0" i="0" u="none" strike="noStrike" kern="1200" cap="none" spc="267" normalizeH="0" baseline="0" noProof="0" dirty="0">
              <a:ln>
                <a:noFill/>
              </a:ln>
              <a:solidFill>
                <a:srgbClr val="37353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78948"/>
              </p:ext>
            </p:extLst>
          </p:nvPr>
        </p:nvGraphicFramePr>
        <p:xfrm>
          <a:off x="210067" y="1841158"/>
          <a:ext cx="11640063" cy="354268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39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5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2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2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校訂課程</a:t>
                      </a:r>
                      <a:endParaRPr lang="zh-TW" sz="24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一年級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二年級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三年級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四年級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五年級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六年級</a:t>
                      </a:r>
                      <a:endParaRPr lang="zh-TW" sz="24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讀寫課程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我的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寫作曙光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我的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寫作星光</a:t>
                      </a:r>
                      <a:endParaRPr lang="zh-TW" sz="24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我的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寫作螢光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我的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寫作彩光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我的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寫作菱光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我的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寫作極光</a:t>
                      </a:r>
                      <a:endParaRPr lang="zh-TW" sz="24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8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讀寫策略</a:t>
                      </a:r>
                      <a:endParaRPr lang="zh-TW" sz="24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預測策略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放聲思考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仿寫接寫</a:t>
                      </a:r>
                      <a:endParaRPr lang="zh-TW" sz="20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連結策略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重述故事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寫出段落</a:t>
                      </a:r>
                      <a:endParaRPr lang="zh-TW" sz="20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摘要大意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六何法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審題立意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仿寫童詩</a:t>
                      </a:r>
                      <a:endParaRPr lang="zh-TW" sz="20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擴大理解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提問討論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選材組織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縮寫擴寫</a:t>
                      </a:r>
                      <a:endParaRPr lang="zh-TW" sz="20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作筆記策略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找出論點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創作故事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>
                          <a:effectLst/>
                        </a:rPr>
                        <a:t>書寫說明文</a:t>
                      </a:r>
                      <a:endParaRPr lang="zh-TW" sz="2000" b="1" kern="10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分析觀點理解監控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聯想思考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"/>
                      </a:pPr>
                      <a:r>
                        <a:rPr lang="zh-TW" sz="2000" kern="100" dirty="0">
                          <a:effectLst/>
                        </a:rPr>
                        <a:t>書寫議論文</a:t>
                      </a:r>
                      <a:endParaRPr lang="zh-TW" sz="2000" b="1" kern="100" dirty="0">
                        <a:effectLst/>
                        <a:latin typeface="標楷體"/>
                        <a:cs typeface="Times New Roman"/>
                      </a:endParaRPr>
                    </a:p>
                  </a:txBody>
                  <a:tcPr marL="63594" marR="6359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9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9" y="2063406"/>
            <a:ext cx="5229153" cy="383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54" y="518254"/>
            <a:ext cx="5421976" cy="388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37" y="197761"/>
            <a:ext cx="4188940" cy="312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8" y="3534437"/>
            <a:ext cx="4142243" cy="30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07" y="1909288"/>
            <a:ext cx="5558669" cy="372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0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7BE22A-0392-4425-AD13-56E402FC1D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97"/>
            <a:ext cx="12188825" cy="685800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2984F66C-3DAD-467A-B9BA-C54779069ABB}"/>
              </a:ext>
            </a:extLst>
          </p:cNvPr>
          <p:cNvSpPr txBox="1"/>
          <p:nvPr/>
        </p:nvSpPr>
        <p:spPr>
          <a:xfrm>
            <a:off x="976184" y="2200012"/>
            <a:ext cx="100969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0" i="0" u="none" strike="noStrike" kern="1200" cap="none" spc="267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rPr>
              <a:t>攜手帶領部落孩子</a:t>
            </a:r>
            <a:endParaRPr kumimoji="0" lang="en-US" altLang="zh-TW" sz="6000" b="0" i="0" u="none" strike="noStrike" kern="1200" cap="none" spc="267" normalizeH="0" baseline="0" noProof="0" dirty="0">
              <a:ln>
                <a:noFill/>
              </a:ln>
              <a:solidFill>
                <a:srgbClr val="F9C5B8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dist" defTabSz="913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spc="267" dirty="0">
                <a:solidFill>
                  <a:srgbClr val="F9C5B8"/>
                </a:solidFill>
                <a:cs typeface="+mn-ea"/>
                <a:sym typeface="+mn-lt"/>
              </a:rPr>
              <a:t>把閱讀當成一輩子的好朋友</a:t>
            </a:r>
            <a:endParaRPr kumimoji="0" lang="zh-CN" altLang="en-US" sz="6000" b="0" i="0" u="none" strike="noStrike" kern="1200" cap="none" spc="267" normalizeH="0" baseline="0" noProof="0" dirty="0">
              <a:ln>
                <a:noFill/>
              </a:ln>
              <a:solidFill>
                <a:srgbClr val="F9C5B8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908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68457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F9C5B8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C3E2D2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C3E2D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4500" y="3545714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6000" dirty="0">
                  <a:solidFill>
                    <a:srgbClr val="373536"/>
                  </a:solidFill>
                  <a:cs typeface="+mn-ea"/>
                  <a:sym typeface="+mn-lt"/>
                </a:rPr>
                <a:t>推動脈絡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205393" y="4630690"/>
            <a:ext cx="579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1199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335"/>
            <a:ext cx="12070960" cy="536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719643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68457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1" dirty="0">
                  <a:solidFill>
                    <a:srgbClr val="F9C5B8"/>
                  </a:solidFill>
                  <a:cs typeface="+mn-ea"/>
                  <a:sym typeface="+mn-lt"/>
                </a:rPr>
                <a:t>2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C3E2D2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C3E2D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4500" y="3545714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6000" dirty="0">
                  <a:solidFill>
                    <a:srgbClr val="373536"/>
                  </a:solidFill>
                  <a:cs typeface="+mn-ea"/>
                  <a:sym typeface="+mn-lt"/>
                </a:rPr>
                <a:t>閱讀曙光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205393" y="4630690"/>
            <a:ext cx="579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5757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5" y="483846"/>
            <a:ext cx="6153665" cy="623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277142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群組 49"/>
          <p:cNvGrpSpPr/>
          <p:nvPr/>
        </p:nvGrpSpPr>
        <p:grpSpPr>
          <a:xfrm>
            <a:off x="921286" y="256805"/>
            <a:ext cx="10434573" cy="6428199"/>
            <a:chOff x="1269022" y="1331844"/>
            <a:chExt cx="9409875" cy="5797826"/>
          </a:xfrm>
        </p:grpSpPr>
        <p:pic>
          <p:nvPicPr>
            <p:cNvPr id="52" name="圖片 5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244" y="1331844"/>
              <a:ext cx="8892208" cy="5797826"/>
            </a:xfrm>
            <a:prstGeom prst="rect">
              <a:avLst/>
            </a:prstGeom>
            <a:noFill/>
          </p:spPr>
        </p:pic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8302780" y="1631425"/>
              <a:ext cx="2073672" cy="961601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marL="2286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低：喜愛閱讀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中：學習閱讀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高：閱讀自學</a:t>
              </a:r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1695022" y="1620150"/>
              <a:ext cx="1762779" cy="10287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marL="342900" indent="-3429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低：閱讀文化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中：尋找文化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高：薪傳文化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655668" y="5796279"/>
              <a:ext cx="1841489" cy="1030288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marL="2286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低：閱讀生命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中：發現亮點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高：活出精采</a:t>
              </a: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1269022" y="3695890"/>
              <a:ext cx="1760998" cy="1069733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marL="2286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低：觀察美感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中：發現美感</a:t>
              </a:r>
              <a:endPara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endParaRP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高：表達美學</a:t>
              </a:r>
            </a:p>
          </p:txBody>
        </p:sp>
        <p:sp>
          <p:nvSpPr>
            <p:cNvPr id="57" name="Text Box 30"/>
            <p:cNvSpPr txBox="1">
              <a:spLocks noChangeArrowheads="1"/>
            </p:cNvSpPr>
            <p:nvPr/>
          </p:nvSpPr>
          <p:spPr bwMode="auto">
            <a:xfrm>
              <a:off x="8302780" y="5829300"/>
              <a:ext cx="2028381" cy="10287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marL="342900" indent="-3429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低：閱讀土地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中：喜愛自然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高：珍愛生態</a:t>
              </a:r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8877507" y="3695889"/>
              <a:ext cx="1801390" cy="1069733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/>
            <a:lstStyle>
              <a:lvl1pPr marL="2286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 eaLnBrk="0" hangingPunct="0"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kumimoji="1" sz="280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低：生活探索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中：生活體驗</a:t>
              </a:r>
            </a:p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標楷體" panose="03000509000000000000" pitchFamily="65" charset="-120"/>
                  <a:cs typeface="Times New Roman" pitchFamily="18" charset="0"/>
                </a:rPr>
                <a:t>高：生活解決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4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4929" y="435736"/>
            <a:ext cx="10878066" cy="5475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+mj-ea"/>
              <a:buAutoNum type="ea1ChtPlain"/>
            </a:pPr>
            <a:r>
              <a:rPr lang="zh-TW" altLang="zh-TW" sz="2400" dirty="0">
                <a:solidFill>
                  <a:srgbClr val="000000"/>
                </a:solidFill>
                <a:latin typeface="標楷體"/>
                <a:ea typeface="新細明體"/>
                <a:cs typeface="Times New Roman"/>
              </a:rPr>
              <a:t>文本閱讀：課文本位閱讀理解，延伸書籍共讀、校訂寫作，邁向學習高峰。</a:t>
            </a:r>
            <a:endParaRPr lang="zh-TW" altLang="zh-TW" sz="3200" b="1" dirty="0">
              <a:latin typeface="標楷體"/>
              <a:cs typeface="Times New Roman"/>
            </a:endParaRP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+mj-ea"/>
              <a:buAutoNum type="ea1ChtPlain"/>
            </a:pPr>
            <a:r>
              <a:rPr lang="zh-TW" altLang="zh-TW" sz="2400" dirty="0">
                <a:solidFill>
                  <a:srgbClr val="000000"/>
                </a:solidFill>
                <a:latin typeface="標楷體"/>
                <a:ea typeface="新細明體"/>
                <a:cs typeface="Times New Roman"/>
              </a:rPr>
              <a:t>生活閱讀：生活場域閱讀連結，搭配數位資訊、品格教育，處處沉浸閱讀。</a:t>
            </a:r>
            <a:endParaRPr lang="zh-TW" altLang="zh-TW" sz="3200" b="1" dirty="0">
              <a:latin typeface="標楷體"/>
              <a:cs typeface="Times New Roman"/>
            </a:endParaRP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+mj-ea"/>
              <a:buAutoNum type="ea1ChtPlain"/>
            </a:pPr>
            <a:r>
              <a:rPr lang="zh-TW" altLang="zh-TW" sz="2400" dirty="0">
                <a:solidFill>
                  <a:srgbClr val="000000"/>
                </a:solidFill>
                <a:latin typeface="標楷體"/>
                <a:ea typeface="新細明體"/>
                <a:cs typeface="Times New Roman"/>
              </a:rPr>
              <a:t>生態閱讀：自然生態探究體驗，引導閱讀策略、自主學習，學習永無止境。</a:t>
            </a:r>
            <a:endParaRPr lang="zh-TW" altLang="zh-TW" sz="3200" b="1" dirty="0">
              <a:latin typeface="標楷體"/>
              <a:cs typeface="Times New Roman"/>
            </a:endParaRP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+mj-ea"/>
              <a:buAutoNum type="ea1ChtPlain"/>
            </a:pPr>
            <a:r>
              <a:rPr lang="zh-TW" altLang="zh-TW" sz="2400" dirty="0">
                <a:solidFill>
                  <a:srgbClr val="000000"/>
                </a:solidFill>
                <a:latin typeface="標楷體"/>
                <a:ea typeface="新細明體"/>
                <a:cs typeface="Times New Roman"/>
              </a:rPr>
              <a:t>生命閱讀：戶外教育體驗走讀，審視生命意義、生涯探究，夢想展翅飛翔。</a:t>
            </a:r>
            <a:endParaRPr lang="zh-TW" altLang="zh-TW" sz="3200" b="1" dirty="0">
              <a:latin typeface="標楷體"/>
              <a:cs typeface="Times New Roman"/>
            </a:endParaRP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+mj-ea"/>
              <a:buAutoNum type="ea1ChtPlain"/>
            </a:pPr>
            <a:r>
              <a:rPr lang="zh-TW" altLang="zh-TW" sz="2400" dirty="0">
                <a:solidFill>
                  <a:srgbClr val="000000"/>
                </a:solidFill>
                <a:latin typeface="標楷體"/>
                <a:ea typeface="新細明體"/>
                <a:cs typeface="Times New Roman"/>
              </a:rPr>
              <a:t>美學閱讀：繪畫攝影藝術深根，實踐美學創作、美感閱讀，揮灑無限創意。</a:t>
            </a:r>
            <a:endParaRPr lang="zh-TW" altLang="zh-TW" sz="3200" b="1" dirty="0">
              <a:latin typeface="標楷體"/>
              <a:cs typeface="Times New Roman"/>
            </a:endParaRPr>
          </a:p>
          <a:p>
            <a:pPr marL="342900" lvl="0" indent="-342900" algn="just">
              <a:lnSpc>
                <a:spcPct val="250000"/>
              </a:lnSpc>
              <a:spcAft>
                <a:spcPts val="0"/>
              </a:spcAft>
              <a:buFont typeface="+mj-ea"/>
              <a:buAutoNum type="ea1ChtPlain"/>
            </a:pPr>
            <a:r>
              <a:rPr lang="zh-TW" altLang="zh-TW" sz="2400" dirty="0">
                <a:solidFill>
                  <a:srgbClr val="000000"/>
                </a:solidFill>
                <a:latin typeface="標楷體"/>
                <a:ea typeface="新細明體"/>
                <a:cs typeface="Times New Roman"/>
              </a:rPr>
              <a:t>文化閱讀：民族文化傳承創新，啟發在地文學、山林故事，發揚泰雅精神。</a:t>
            </a:r>
            <a:endParaRPr lang="zh-TW" altLang="zh-TW" sz="3200" b="1" dirty="0">
              <a:effectLst/>
              <a:latin typeface="標楷體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479370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3C21E38-0E58-423B-AACE-9CF667805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230FEB4A-E8DC-4221-A8D9-92C8E5694F5C}"/>
              </a:ext>
            </a:extLst>
          </p:cNvPr>
          <p:cNvGrpSpPr/>
          <p:nvPr/>
        </p:nvGrpSpPr>
        <p:grpSpPr>
          <a:xfrm>
            <a:off x="5068457" y="1616788"/>
            <a:ext cx="2160179" cy="1867164"/>
            <a:chOff x="4734611" y="1107486"/>
            <a:chExt cx="2160179" cy="1867164"/>
          </a:xfrm>
        </p:grpSpPr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A355DE67-014B-47DB-9022-1E4B3A12A027}"/>
                </a:ext>
              </a:extLst>
            </p:cNvPr>
            <p:cNvSpPr txBox="1"/>
            <p:nvPr/>
          </p:nvSpPr>
          <p:spPr>
            <a:xfrm>
              <a:off x="5801221" y="1107486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1500" b="1" dirty="0">
                  <a:solidFill>
                    <a:srgbClr val="F9C5B8"/>
                  </a:solidFill>
                  <a:cs typeface="+mn-ea"/>
                  <a:sym typeface="+mn-lt"/>
                </a:rPr>
                <a:t>3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9C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8E1EAE4-0079-44B2-AAFD-985EFDB832F0}"/>
                </a:ext>
              </a:extLst>
            </p:cNvPr>
            <p:cNvSpPr txBox="1"/>
            <p:nvPr/>
          </p:nvSpPr>
          <p:spPr>
            <a:xfrm>
              <a:off x="4734611" y="1112602"/>
              <a:ext cx="109356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500" b="1" i="0" u="none" strike="noStrike" kern="1200" cap="none" spc="0" normalizeH="0" baseline="0" noProof="0" dirty="0">
                  <a:ln>
                    <a:noFill/>
                  </a:ln>
                  <a:solidFill>
                    <a:srgbClr val="C3E2D2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lang="zh-CN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C3E2D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02FE2B8-246E-4ABA-BF5C-57132E7BCC42}"/>
              </a:ext>
            </a:extLst>
          </p:cNvPr>
          <p:cNvGrpSpPr/>
          <p:nvPr/>
        </p:nvGrpSpPr>
        <p:grpSpPr>
          <a:xfrm>
            <a:off x="3464500" y="3545714"/>
            <a:ext cx="5393600" cy="1015663"/>
            <a:chOff x="3292813" y="3576346"/>
            <a:chExt cx="5393600" cy="1015663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0491E6E-908E-4DC5-9AB8-5810E6483974}"/>
                </a:ext>
              </a:extLst>
            </p:cNvPr>
            <p:cNvSpPr txBox="1"/>
            <p:nvPr/>
          </p:nvSpPr>
          <p:spPr>
            <a:xfrm>
              <a:off x="3418389" y="3576346"/>
              <a:ext cx="52597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373536"/>
                  </a:solidFill>
                  <a:effectLst/>
                  <a:uLnTx/>
                  <a:uFillTx/>
                  <a:cs typeface="+mn-ea"/>
                  <a:sym typeface="+mn-lt"/>
                </a:rPr>
                <a:t>新光三閱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735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9C553CA-C219-4A9A-AAF7-D0E68CCFC5EA}"/>
                </a:ext>
              </a:extLst>
            </p:cNvPr>
            <p:cNvSpPr txBox="1"/>
            <p:nvPr/>
          </p:nvSpPr>
          <p:spPr>
            <a:xfrm>
              <a:off x="32928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F9C5B8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6EF79A0-60F1-433E-B201-0E6B805DFBC2}"/>
                </a:ext>
              </a:extLst>
            </p:cNvPr>
            <p:cNvSpPr txBox="1"/>
            <p:nvPr/>
          </p:nvSpPr>
          <p:spPr>
            <a:xfrm>
              <a:off x="7966413" y="3997449"/>
              <a:ext cx="720000" cy="250478"/>
            </a:xfrm>
            <a:custGeom>
              <a:avLst/>
              <a:gdLst/>
              <a:ahLst/>
              <a:cxnLst/>
              <a:rect l="l" t="t" r="r" b="b"/>
              <a:pathLst>
                <a:path w="1361142" h="215684">
                  <a:moveTo>
                    <a:pt x="0" y="0"/>
                  </a:moveTo>
                  <a:lnTo>
                    <a:pt x="1361142" y="0"/>
                  </a:lnTo>
                  <a:lnTo>
                    <a:pt x="1361142" y="215684"/>
                  </a:lnTo>
                  <a:lnTo>
                    <a:pt x="0" y="215684"/>
                  </a:lnTo>
                  <a:close/>
                </a:path>
              </a:pathLst>
            </a:custGeom>
            <a:solidFill>
              <a:srgbClr val="C3E2D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Rectangle 44">
            <a:extLst>
              <a:ext uri="{FF2B5EF4-FFF2-40B4-BE49-F238E27FC236}">
                <a16:creationId xmlns:a16="http://schemas.microsoft.com/office/drawing/2014/main" id="{0D8CE84D-B29F-4A4B-92FE-27A31882A5A0}"/>
              </a:ext>
            </a:extLst>
          </p:cNvPr>
          <p:cNvSpPr/>
          <p:nvPr/>
        </p:nvSpPr>
        <p:spPr>
          <a:xfrm>
            <a:off x="3205393" y="4630690"/>
            <a:ext cx="57911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7045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6" y="852615"/>
            <a:ext cx="11739952" cy="476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几何多边形年终总结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第一PPT，www.1ppt.com">
  <a:themeElements>
    <a:clrScheme name="自定义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AEABAB"/>
      </a:accent2>
      <a:accent3>
        <a:srgbClr val="C00000"/>
      </a:accent3>
      <a:accent4>
        <a:srgbClr val="AEABAB"/>
      </a:accent4>
      <a:accent5>
        <a:srgbClr val="C00000"/>
      </a:accent5>
      <a:accent6>
        <a:srgbClr val="AEABAB"/>
      </a:accent6>
      <a:hlink>
        <a:srgbClr val="FF0000"/>
      </a:hlink>
      <a:folHlink>
        <a:srgbClr val="C00000"/>
      </a:folHlink>
    </a:clrScheme>
    <a:fontScheme name="zxp30hi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788</Words>
  <Application>Microsoft Office PowerPoint</Application>
  <PresentationFormat>自訂</PresentationFormat>
  <Paragraphs>147</Paragraphs>
  <Slides>18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31" baseType="lpstr">
      <vt:lpstr>等线</vt:lpstr>
      <vt:lpstr>微软雅黑</vt:lpstr>
      <vt:lpstr>宋体</vt:lpstr>
      <vt:lpstr>方正正黑简体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第一PPT，www.1ppt.com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淡雅水彩</dc:title>
  <dc:creator>第一PPT</dc:creator>
  <cp:keywords>www.1ppt.com</cp:keywords>
  <dc:description>www.1ppt.com</dc:description>
  <cp:lastModifiedBy>HKPS</cp:lastModifiedBy>
  <cp:revision>86</cp:revision>
  <dcterms:created xsi:type="dcterms:W3CDTF">2018-10-20T02:59:00Z</dcterms:created>
  <dcterms:modified xsi:type="dcterms:W3CDTF">2022-08-25T00:35:24Z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2052-10.1.0.7521</vt:lpwstr>
  </property>
</Properties>
</file>